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7" r:id="rId4"/>
  </p:sldMasterIdLst>
  <p:notesMasterIdLst>
    <p:notesMasterId r:id="rId27"/>
  </p:notesMasterIdLst>
  <p:sldIdLst>
    <p:sldId id="256" r:id="rId5"/>
    <p:sldId id="278" r:id="rId6"/>
    <p:sldId id="280" r:id="rId7"/>
    <p:sldId id="258" r:id="rId8"/>
    <p:sldId id="259" r:id="rId9"/>
    <p:sldId id="260" r:id="rId10"/>
    <p:sldId id="281" r:id="rId11"/>
    <p:sldId id="285" r:id="rId12"/>
    <p:sldId id="263" r:id="rId13"/>
    <p:sldId id="264" r:id="rId14"/>
    <p:sldId id="265" r:id="rId15"/>
    <p:sldId id="267" r:id="rId16"/>
    <p:sldId id="282" r:id="rId17"/>
    <p:sldId id="269" r:id="rId18"/>
    <p:sldId id="270" r:id="rId19"/>
    <p:sldId id="271" r:id="rId20"/>
    <p:sldId id="283" r:id="rId21"/>
    <p:sldId id="273" r:id="rId22"/>
    <p:sldId id="274" r:id="rId23"/>
    <p:sldId id="275" r:id="rId24"/>
    <p:sldId id="277" r:id="rId25"/>
    <p:sldId id="276" r:id="rId2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65B3FAD-B257-535F-BBD8-4B2B74D274BF}" v="50" dt="2022-08-10T20:42:21.074"/>
    <p1510:client id="{9E866589-AE7E-4741-A1A8-F5A3FB8568E5}" v="6" dt="2022-08-10T18:12:12.284"/>
    <p1510:client id="{A64B231A-778A-DEAE-AFC3-71E8D4B1F4A2}" v="21" dt="2022-08-10T16:30:57.071"/>
    <p1510:client id="{BCDA4D7C-F255-97C0-2716-A5A6023DDFDF}" v="130" dt="2022-08-10T17:34:24.170"/>
    <p1510:client id="{C2631F59-8DD5-2E45-3112-65736F52C929}" v="1" dt="2022-08-11T21:17:24.49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theme" Target="theme/theme1.xml"/><Relationship Id="rId8"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ivera, Erika S" userId="S::erika.s.rivera@ceo.sccgov.org::c20fbf53-fad2-48b1-a4e3-2f51b590d534" providerId="AD" clId="Web-{A64B231A-778A-DEAE-AFC3-71E8D4B1F4A2}"/>
    <pc:docChg chg="modSld">
      <pc:chgData name="Rivera, Erika S" userId="S::erika.s.rivera@ceo.sccgov.org::c20fbf53-fad2-48b1-a4e3-2f51b590d534" providerId="AD" clId="Web-{A64B231A-778A-DEAE-AFC3-71E8D4B1F4A2}" dt="2022-08-10T16:30:57.071" v="20" actId="1076"/>
      <pc:docMkLst>
        <pc:docMk/>
      </pc:docMkLst>
      <pc:sldChg chg="addSp delSp modSp">
        <pc:chgData name="Rivera, Erika S" userId="S::erika.s.rivera@ceo.sccgov.org::c20fbf53-fad2-48b1-a4e3-2f51b590d534" providerId="AD" clId="Web-{A64B231A-778A-DEAE-AFC3-71E8D4B1F4A2}" dt="2022-08-10T16:30:57.071" v="20" actId="1076"/>
        <pc:sldMkLst>
          <pc:docMk/>
          <pc:sldMk cId="1360579781" sldId="285"/>
        </pc:sldMkLst>
        <pc:picChg chg="add del mod">
          <ac:chgData name="Rivera, Erika S" userId="S::erika.s.rivera@ceo.sccgov.org::c20fbf53-fad2-48b1-a4e3-2f51b590d534" providerId="AD" clId="Web-{A64B231A-778A-DEAE-AFC3-71E8D4B1F4A2}" dt="2022-08-10T16:29:26.882" v="13"/>
          <ac:picMkLst>
            <pc:docMk/>
            <pc:sldMk cId="1360579781" sldId="285"/>
            <ac:picMk id="2" creationId="{473D8BDC-F241-C7B8-F0AF-238CDF18042D}"/>
          </ac:picMkLst>
        </pc:picChg>
        <pc:picChg chg="add mod">
          <ac:chgData name="Rivera, Erika S" userId="S::erika.s.rivera@ceo.sccgov.org::c20fbf53-fad2-48b1-a4e3-2f51b590d534" providerId="AD" clId="Web-{A64B231A-778A-DEAE-AFC3-71E8D4B1F4A2}" dt="2022-08-10T16:30:57.071" v="20" actId="1076"/>
          <ac:picMkLst>
            <pc:docMk/>
            <pc:sldMk cId="1360579781" sldId="285"/>
            <ac:picMk id="3" creationId="{364BB6AC-00BB-B6B3-21DC-00C24925AAAB}"/>
          </ac:picMkLst>
        </pc:picChg>
        <pc:picChg chg="del">
          <ac:chgData name="Rivera, Erika S" userId="S::erika.s.rivera@ceo.sccgov.org::c20fbf53-fad2-48b1-a4e3-2f51b590d534" providerId="AD" clId="Web-{A64B231A-778A-DEAE-AFC3-71E8D4B1F4A2}" dt="2022-08-10T16:26:10.177" v="0"/>
          <ac:picMkLst>
            <pc:docMk/>
            <pc:sldMk cId="1360579781" sldId="285"/>
            <ac:picMk id="4" creationId="{D0C2FEC8-9408-D22E-F226-A5896D9B9119}"/>
          </ac:picMkLst>
        </pc:picChg>
      </pc:sldChg>
    </pc:docChg>
  </pc:docChgLst>
  <pc:docChgLst>
    <pc:chgData name="Rivera, Erika S" userId="S::erika.s.rivera@ceo.sccgov.org::c20fbf53-fad2-48b1-a4e3-2f51b590d534" providerId="AD" clId="Web-{9E866589-AE7E-4741-A1A8-F5A3FB8568E5}"/>
    <pc:docChg chg="modSld">
      <pc:chgData name="Rivera, Erika S" userId="S::erika.s.rivera@ceo.sccgov.org::c20fbf53-fad2-48b1-a4e3-2f51b590d534" providerId="AD" clId="Web-{9E866589-AE7E-4741-A1A8-F5A3FB8568E5}" dt="2022-08-10T18:12:12.284" v="5" actId="1076"/>
      <pc:docMkLst>
        <pc:docMk/>
      </pc:docMkLst>
      <pc:sldChg chg="addSp delSp modSp">
        <pc:chgData name="Rivera, Erika S" userId="S::erika.s.rivera@ceo.sccgov.org::c20fbf53-fad2-48b1-a4e3-2f51b590d534" providerId="AD" clId="Web-{9E866589-AE7E-4741-A1A8-F5A3FB8568E5}" dt="2022-08-10T18:12:12.284" v="5" actId="1076"/>
        <pc:sldMkLst>
          <pc:docMk/>
          <pc:sldMk cId="1184853824" sldId="281"/>
        </pc:sldMkLst>
        <pc:picChg chg="add mod">
          <ac:chgData name="Rivera, Erika S" userId="S::erika.s.rivera@ceo.sccgov.org::c20fbf53-fad2-48b1-a4e3-2f51b590d534" providerId="AD" clId="Web-{9E866589-AE7E-4741-A1A8-F5A3FB8568E5}" dt="2022-08-10T18:12:12.284" v="5" actId="1076"/>
          <ac:picMkLst>
            <pc:docMk/>
            <pc:sldMk cId="1184853824" sldId="281"/>
            <ac:picMk id="2" creationId="{4B96CFFF-ECBA-72EB-6745-A9C9E3DBE2D5}"/>
          </ac:picMkLst>
        </pc:picChg>
        <pc:picChg chg="del">
          <ac:chgData name="Rivera, Erika S" userId="S::erika.s.rivera@ceo.sccgov.org::c20fbf53-fad2-48b1-a4e3-2f51b590d534" providerId="AD" clId="Web-{9E866589-AE7E-4741-A1A8-F5A3FB8568E5}" dt="2022-08-10T18:11:38.159" v="0"/>
          <ac:picMkLst>
            <pc:docMk/>
            <pc:sldMk cId="1184853824" sldId="281"/>
            <ac:picMk id="7" creationId="{5C35EF68-3F9B-EF11-FAB2-3CCB9802128D}"/>
          </ac:picMkLst>
        </pc:picChg>
      </pc:sldChg>
    </pc:docChg>
  </pc:docChgLst>
  <pc:docChgLst>
    <pc:chgData name="Rivera, Erika S" userId="S::erika.s.rivera@ceo.sccgov.org::c20fbf53-fad2-48b1-a4e3-2f51b590d534" providerId="AD" clId="Web-{C2631F59-8DD5-2E45-3112-65736F52C929}"/>
    <pc:docChg chg="modSld">
      <pc:chgData name="Rivera, Erika S" userId="S::erika.s.rivera@ceo.sccgov.org::c20fbf53-fad2-48b1-a4e3-2f51b590d534" providerId="AD" clId="Web-{C2631F59-8DD5-2E45-3112-65736F52C929}" dt="2022-08-11T21:17:24.499" v="0" actId="20577"/>
      <pc:docMkLst>
        <pc:docMk/>
      </pc:docMkLst>
      <pc:sldChg chg="modSp">
        <pc:chgData name="Rivera, Erika S" userId="S::erika.s.rivera@ceo.sccgov.org::c20fbf53-fad2-48b1-a4e3-2f51b590d534" providerId="AD" clId="Web-{C2631F59-8DD5-2E45-3112-65736F52C929}" dt="2022-08-11T21:17:24.499" v="0" actId="20577"/>
        <pc:sldMkLst>
          <pc:docMk/>
          <pc:sldMk cId="0" sldId="258"/>
        </pc:sldMkLst>
        <pc:spChg chg="mod">
          <ac:chgData name="Rivera, Erika S" userId="S::erika.s.rivera@ceo.sccgov.org::c20fbf53-fad2-48b1-a4e3-2f51b590d534" providerId="AD" clId="Web-{C2631F59-8DD5-2E45-3112-65736F52C929}" dt="2022-08-11T21:17:24.499" v="0" actId="20577"/>
          <ac:spMkLst>
            <pc:docMk/>
            <pc:sldMk cId="0" sldId="258"/>
            <ac:spMk id="13802" creationId="{00000000-0000-0000-0000-000000000000}"/>
          </ac:spMkLst>
        </pc:spChg>
      </pc:sldChg>
    </pc:docChg>
  </pc:docChgLst>
  <pc:docChgLst>
    <pc:chgData name="Rivera, Erika S" userId="S::erika.s.rivera@ceo.sccgov.org::c20fbf53-fad2-48b1-a4e3-2f51b590d534" providerId="AD" clId="Web-{265B3FAD-B257-535F-BBD8-4B2B74D274BF}"/>
    <pc:docChg chg="modSld">
      <pc:chgData name="Rivera, Erika S" userId="S::erika.s.rivera@ceo.sccgov.org::c20fbf53-fad2-48b1-a4e3-2f51b590d534" providerId="AD" clId="Web-{265B3FAD-B257-535F-BBD8-4B2B74D274BF}" dt="2022-08-10T20:42:21.074" v="40" actId="1076"/>
      <pc:docMkLst>
        <pc:docMk/>
      </pc:docMkLst>
      <pc:sldChg chg="addSp delSp modSp">
        <pc:chgData name="Rivera, Erika S" userId="S::erika.s.rivera@ceo.sccgov.org::c20fbf53-fad2-48b1-a4e3-2f51b590d534" providerId="AD" clId="Web-{265B3FAD-B257-535F-BBD8-4B2B74D274BF}" dt="2022-08-10T20:37:48.023" v="16" actId="1076"/>
        <pc:sldMkLst>
          <pc:docMk/>
          <pc:sldMk cId="0" sldId="256"/>
        </pc:sldMkLst>
        <pc:spChg chg="mod">
          <ac:chgData name="Rivera, Erika S" userId="S::erika.s.rivera@ceo.sccgov.org::c20fbf53-fad2-48b1-a4e3-2f51b590d534" providerId="AD" clId="Web-{265B3FAD-B257-535F-BBD8-4B2B74D274BF}" dt="2022-08-10T20:37:26.491" v="12" actId="20577"/>
          <ac:spMkLst>
            <pc:docMk/>
            <pc:sldMk cId="0" sldId="256"/>
            <ac:spMk id="13783" creationId="{00000000-0000-0000-0000-000000000000}"/>
          </ac:spMkLst>
        </pc:spChg>
        <pc:picChg chg="add del mod">
          <ac:chgData name="Rivera, Erika S" userId="S::erika.s.rivera@ceo.sccgov.org::c20fbf53-fad2-48b1-a4e3-2f51b590d534" providerId="AD" clId="Web-{265B3FAD-B257-535F-BBD8-4B2B74D274BF}" dt="2022-08-10T20:37:34.726" v="15"/>
          <ac:picMkLst>
            <pc:docMk/>
            <pc:sldMk cId="0" sldId="256"/>
            <ac:picMk id="2" creationId="{5D8FBC0F-59F6-6C02-A7B9-C0E7AC18615F}"/>
          </ac:picMkLst>
        </pc:picChg>
        <pc:picChg chg="mod">
          <ac:chgData name="Rivera, Erika S" userId="S::erika.s.rivera@ceo.sccgov.org::c20fbf53-fad2-48b1-a4e3-2f51b590d534" providerId="AD" clId="Web-{265B3FAD-B257-535F-BBD8-4B2B74D274BF}" dt="2022-08-10T20:37:48.023" v="16" actId="1076"/>
          <ac:picMkLst>
            <pc:docMk/>
            <pc:sldMk cId="0" sldId="256"/>
            <ac:picMk id="13784" creationId="{00000000-0000-0000-0000-000000000000}"/>
          </ac:picMkLst>
        </pc:picChg>
      </pc:sldChg>
      <pc:sldChg chg="modSp">
        <pc:chgData name="Rivera, Erika S" userId="S::erika.s.rivera@ceo.sccgov.org::c20fbf53-fad2-48b1-a4e3-2f51b590d534" providerId="AD" clId="Web-{265B3FAD-B257-535F-BBD8-4B2B74D274BF}" dt="2022-08-10T20:39:48.197" v="27" actId="1076"/>
        <pc:sldMkLst>
          <pc:docMk/>
          <pc:sldMk cId="0" sldId="263"/>
        </pc:sldMkLst>
        <pc:spChg chg="mod">
          <ac:chgData name="Rivera, Erika S" userId="S::erika.s.rivera@ceo.sccgov.org::c20fbf53-fad2-48b1-a4e3-2f51b590d534" providerId="AD" clId="Web-{265B3FAD-B257-535F-BBD8-4B2B74D274BF}" dt="2022-08-10T20:39:41.431" v="26" actId="1076"/>
          <ac:spMkLst>
            <pc:docMk/>
            <pc:sldMk cId="0" sldId="263"/>
            <ac:spMk id="13831" creationId="{00000000-0000-0000-0000-000000000000}"/>
          </ac:spMkLst>
        </pc:spChg>
        <pc:spChg chg="mod">
          <ac:chgData name="Rivera, Erika S" userId="S::erika.s.rivera@ceo.sccgov.org::c20fbf53-fad2-48b1-a4e3-2f51b590d534" providerId="AD" clId="Web-{265B3FAD-B257-535F-BBD8-4B2B74D274BF}" dt="2022-08-10T20:39:48.197" v="27" actId="1076"/>
          <ac:spMkLst>
            <pc:docMk/>
            <pc:sldMk cId="0" sldId="263"/>
            <ac:spMk id="13832" creationId="{00000000-0000-0000-0000-000000000000}"/>
          </ac:spMkLst>
        </pc:spChg>
      </pc:sldChg>
      <pc:sldChg chg="modSp">
        <pc:chgData name="Rivera, Erika S" userId="S::erika.s.rivera@ceo.sccgov.org::c20fbf53-fad2-48b1-a4e3-2f51b590d534" providerId="AD" clId="Web-{265B3FAD-B257-535F-BBD8-4B2B74D274BF}" dt="2022-08-10T20:41:37.745" v="39" actId="1076"/>
        <pc:sldMkLst>
          <pc:docMk/>
          <pc:sldMk cId="0" sldId="265"/>
        </pc:sldMkLst>
        <pc:spChg chg="mod">
          <ac:chgData name="Rivera, Erika S" userId="S::erika.s.rivera@ceo.sccgov.org::c20fbf53-fad2-48b1-a4e3-2f51b590d534" providerId="AD" clId="Web-{265B3FAD-B257-535F-BBD8-4B2B74D274BF}" dt="2022-08-10T20:41:14.698" v="37" actId="20577"/>
          <ac:spMkLst>
            <pc:docMk/>
            <pc:sldMk cId="0" sldId="265"/>
            <ac:spMk id="13853" creationId="{00000000-0000-0000-0000-000000000000}"/>
          </ac:spMkLst>
        </pc:spChg>
        <pc:picChg chg="mod">
          <ac:chgData name="Rivera, Erika S" userId="S::erika.s.rivera@ceo.sccgov.org::c20fbf53-fad2-48b1-a4e3-2f51b590d534" providerId="AD" clId="Web-{265B3FAD-B257-535F-BBD8-4B2B74D274BF}" dt="2022-08-10T20:41:37.745" v="39" actId="1076"/>
          <ac:picMkLst>
            <pc:docMk/>
            <pc:sldMk cId="0" sldId="265"/>
            <ac:picMk id="13854" creationId="{00000000-0000-0000-0000-000000000000}"/>
          </ac:picMkLst>
        </pc:picChg>
        <pc:picChg chg="mod">
          <ac:chgData name="Rivera, Erika S" userId="S::erika.s.rivera@ceo.sccgov.org::c20fbf53-fad2-48b1-a4e3-2f51b590d534" providerId="AD" clId="Web-{265B3FAD-B257-535F-BBD8-4B2B74D274BF}" dt="2022-08-10T20:41:22.401" v="38" actId="1076"/>
          <ac:picMkLst>
            <pc:docMk/>
            <pc:sldMk cId="0" sldId="265"/>
            <ac:picMk id="13855" creationId="{00000000-0000-0000-0000-000000000000}"/>
          </ac:picMkLst>
        </pc:picChg>
      </pc:sldChg>
      <pc:sldChg chg="modSp">
        <pc:chgData name="Rivera, Erika S" userId="S::erika.s.rivera@ceo.sccgov.org::c20fbf53-fad2-48b1-a4e3-2f51b590d534" providerId="AD" clId="Web-{265B3FAD-B257-535F-BBD8-4B2B74D274BF}" dt="2022-08-10T20:42:21.074" v="40" actId="1076"/>
        <pc:sldMkLst>
          <pc:docMk/>
          <pc:sldMk cId="0" sldId="271"/>
        </pc:sldMkLst>
        <pc:spChg chg="mod">
          <ac:chgData name="Rivera, Erika S" userId="S::erika.s.rivera@ceo.sccgov.org::c20fbf53-fad2-48b1-a4e3-2f51b590d534" providerId="AD" clId="Web-{265B3FAD-B257-535F-BBD8-4B2B74D274BF}" dt="2022-08-10T20:42:21.074" v="40" actId="1076"/>
          <ac:spMkLst>
            <pc:docMk/>
            <pc:sldMk cId="0" sldId="271"/>
            <ac:spMk id="13904" creationId="{00000000-0000-0000-0000-000000000000}"/>
          </ac:spMkLst>
        </pc:spChg>
      </pc:sldChg>
      <pc:sldChg chg="modSp">
        <pc:chgData name="Rivera, Erika S" userId="S::erika.s.rivera@ceo.sccgov.org::c20fbf53-fad2-48b1-a4e3-2f51b590d534" providerId="AD" clId="Web-{265B3FAD-B257-535F-BBD8-4B2B74D274BF}" dt="2022-08-10T20:38:21.195" v="17" actId="1076"/>
        <pc:sldMkLst>
          <pc:docMk/>
          <pc:sldMk cId="2971182904" sldId="280"/>
        </pc:sldMkLst>
        <pc:spChg chg="mod">
          <ac:chgData name="Rivera, Erika S" userId="S::erika.s.rivera@ceo.sccgov.org::c20fbf53-fad2-48b1-a4e3-2f51b590d534" providerId="AD" clId="Web-{265B3FAD-B257-535F-BBD8-4B2B74D274BF}" dt="2022-08-10T18:48:04.781" v="7" actId="20577"/>
          <ac:spMkLst>
            <pc:docMk/>
            <pc:sldMk cId="2971182904" sldId="280"/>
            <ac:spMk id="4" creationId="{C2FB8BD3-963C-A1F8-2F67-085E38E0E7B3}"/>
          </ac:spMkLst>
        </pc:spChg>
        <pc:spChg chg="mod">
          <ac:chgData name="Rivera, Erika S" userId="S::erika.s.rivera@ceo.sccgov.org::c20fbf53-fad2-48b1-a4e3-2f51b590d534" providerId="AD" clId="Web-{265B3FAD-B257-535F-BBD8-4B2B74D274BF}" dt="2022-08-10T20:38:21.195" v="17" actId="1076"/>
          <ac:spMkLst>
            <pc:docMk/>
            <pc:sldMk cId="2971182904" sldId="280"/>
            <ac:spMk id="8" creationId="{C034ED5C-C3C5-9B45-0F88-3684117FBBCA}"/>
          </ac:spMkLst>
        </pc:spChg>
      </pc:sldChg>
      <pc:sldChg chg="addSp delSp modSp">
        <pc:chgData name="Rivera, Erika S" userId="S::erika.s.rivera@ceo.sccgov.org::c20fbf53-fad2-48b1-a4e3-2f51b590d534" providerId="AD" clId="Web-{265B3FAD-B257-535F-BBD8-4B2B74D274BF}" dt="2022-08-10T20:39:16.462" v="24" actId="1076"/>
        <pc:sldMkLst>
          <pc:docMk/>
          <pc:sldMk cId="1184853824" sldId="281"/>
        </pc:sldMkLst>
        <pc:picChg chg="del">
          <ac:chgData name="Rivera, Erika S" userId="S::erika.s.rivera@ceo.sccgov.org::c20fbf53-fad2-48b1-a4e3-2f51b590d534" providerId="AD" clId="Web-{265B3FAD-B257-535F-BBD8-4B2B74D274BF}" dt="2022-08-10T20:38:34.180" v="18"/>
          <ac:picMkLst>
            <pc:docMk/>
            <pc:sldMk cId="1184853824" sldId="281"/>
            <ac:picMk id="2" creationId="{4B96CFFF-ECBA-72EB-6745-A9C9E3DBE2D5}"/>
          </ac:picMkLst>
        </pc:picChg>
        <pc:picChg chg="add mod">
          <ac:chgData name="Rivera, Erika S" userId="S::erika.s.rivera@ceo.sccgov.org::c20fbf53-fad2-48b1-a4e3-2f51b590d534" providerId="AD" clId="Web-{265B3FAD-B257-535F-BBD8-4B2B74D274BF}" dt="2022-08-10T20:39:16.462" v="24" actId="1076"/>
          <ac:picMkLst>
            <pc:docMk/>
            <pc:sldMk cId="1184853824" sldId="281"/>
            <ac:picMk id="3" creationId="{A3B40A3B-B73E-E40A-4AEE-C6356706662A}"/>
          </ac:picMkLst>
        </pc:picChg>
      </pc:sldChg>
    </pc:docChg>
  </pc:docChgLst>
  <pc:docChgLst>
    <pc:chgData name="Rivera, Erika S" userId="S::erika.s.rivera@ceo.sccgov.org::c20fbf53-fad2-48b1-a4e3-2f51b590d534" providerId="AD" clId="Web-{BCDA4D7C-F255-97C0-2716-A5A6023DDFDF}"/>
    <pc:docChg chg="modSld">
      <pc:chgData name="Rivera, Erika S" userId="S::erika.s.rivera@ceo.sccgov.org::c20fbf53-fad2-48b1-a4e3-2f51b590d534" providerId="AD" clId="Web-{BCDA4D7C-F255-97C0-2716-A5A6023DDFDF}" dt="2022-08-10T17:34:24.170" v="65" actId="14100"/>
      <pc:docMkLst>
        <pc:docMk/>
      </pc:docMkLst>
      <pc:sldChg chg="modSp">
        <pc:chgData name="Rivera, Erika S" userId="S::erika.s.rivera@ceo.sccgov.org::c20fbf53-fad2-48b1-a4e3-2f51b590d534" providerId="AD" clId="Web-{BCDA4D7C-F255-97C0-2716-A5A6023DDFDF}" dt="2022-08-10T17:34:24.170" v="65" actId="14100"/>
        <pc:sldMkLst>
          <pc:docMk/>
          <pc:sldMk cId="2971182904" sldId="280"/>
        </pc:sldMkLst>
        <pc:spChg chg="mod">
          <ac:chgData name="Rivera, Erika S" userId="S::erika.s.rivera@ceo.sccgov.org::c20fbf53-fad2-48b1-a4e3-2f51b590d534" providerId="AD" clId="Web-{BCDA4D7C-F255-97C0-2716-A5A6023DDFDF}" dt="2022-08-10T17:34:24.170" v="65" actId="14100"/>
          <ac:spMkLst>
            <pc:docMk/>
            <pc:sldMk cId="2971182904" sldId="280"/>
            <ac:spMk id="4" creationId="{C2FB8BD3-963C-A1F8-2F67-085E38E0E7B3}"/>
          </ac:spMkLst>
        </pc:spChg>
        <pc:spChg chg="mod">
          <ac:chgData name="Rivera, Erika S" userId="S::erika.s.rivera@ceo.sccgov.org::c20fbf53-fad2-48b1-a4e3-2f51b590d534" providerId="AD" clId="Web-{BCDA4D7C-F255-97C0-2716-A5A6023DDFDF}" dt="2022-08-10T17:32:09.356" v="39" actId="20577"/>
          <ac:spMkLst>
            <pc:docMk/>
            <pc:sldMk cId="2971182904" sldId="280"/>
            <ac:spMk id="8" creationId="{C034ED5C-C3C5-9B45-0F88-3684117FBBCA}"/>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77"/>
        <p:cNvGrpSpPr/>
        <p:nvPr/>
      </p:nvGrpSpPr>
      <p:grpSpPr>
        <a:xfrm>
          <a:off x="0" y="0"/>
          <a:ext cx="0" cy="0"/>
          <a:chOff x="0" y="0"/>
          <a:chExt cx="0" cy="0"/>
        </a:xfrm>
      </p:grpSpPr>
      <p:sp>
        <p:nvSpPr>
          <p:cNvPr id="13778" name="Google Shape;13778;g98a768b21e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9" name="Google Shape;13779;g98a768b21e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5"/>
        <p:cNvGrpSpPr/>
        <p:nvPr/>
      </p:nvGrpSpPr>
      <p:grpSpPr>
        <a:xfrm>
          <a:off x="0" y="0"/>
          <a:ext cx="0" cy="0"/>
          <a:chOff x="0" y="0"/>
          <a:chExt cx="0" cy="0"/>
        </a:xfrm>
      </p:grpSpPr>
      <p:sp>
        <p:nvSpPr>
          <p:cNvPr id="13836" name="Google Shape;13836;g143271905db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37" name="Google Shape;13837;g143271905db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9"/>
        <p:cNvGrpSpPr/>
        <p:nvPr/>
      </p:nvGrpSpPr>
      <p:grpSpPr>
        <a:xfrm>
          <a:off x="0" y="0"/>
          <a:ext cx="0" cy="0"/>
          <a:chOff x="0" y="0"/>
          <a:chExt cx="0" cy="0"/>
        </a:xfrm>
      </p:grpSpPr>
      <p:sp>
        <p:nvSpPr>
          <p:cNvPr id="13850" name="Google Shape;13850;g143271905db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51" name="Google Shape;13851;g143271905db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914400" lvl="0" indent="-298450" algn="l" rtl="0">
              <a:lnSpc>
                <a:spcPct val="115000"/>
              </a:lnSpc>
              <a:spcBef>
                <a:spcPts val="1200"/>
              </a:spcBef>
              <a:spcAft>
                <a:spcPts val="0"/>
              </a:spcAft>
              <a:buClr>
                <a:schemeClr val="dk1"/>
              </a:buClr>
              <a:buSzPts val="1100"/>
              <a:buChar char="●"/>
            </a:pPr>
            <a:r>
              <a:rPr lang="en">
                <a:solidFill>
                  <a:schemeClr val="dk1"/>
                </a:solidFill>
              </a:rPr>
              <a:t>In this project, we used the </a:t>
            </a:r>
            <a:r>
              <a:rPr lang="en" b="1">
                <a:solidFill>
                  <a:schemeClr val="dk1"/>
                </a:solidFill>
              </a:rPr>
              <a:t>community-based research</a:t>
            </a:r>
            <a:r>
              <a:rPr lang="en">
                <a:solidFill>
                  <a:schemeClr val="dk1"/>
                </a:solidFill>
              </a:rPr>
              <a:t> methodology to collect </a:t>
            </a:r>
            <a:r>
              <a:rPr lang="en" b="1">
                <a:solidFill>
                  <a:schemeClr val="dk1"/>
                </a:solidFill>
              </a:rPr>
              <a:t>qualitative data</a:t>
            </a:r>
            <a:r>
              <a:rPr lang="en">
                <a:solidFill>
                  <a:schemeClr val="dk1"/>
                </a:solidFill>
              </a:rPr>
              <a:t>. </a:t>
            </a:r>
            <a:endParaRPr>
              <a:solidFill>
                <a:schemeClr val="dk1"/>
              </a:solidFill>
            </a:endParaRPr>
          </a:p>
          <a:p>
            <a:pPr marL="914400" lvl="0" indent="-298450" algn="l" rtl="0">
              <a:lnSpc>
                <a:spcPct val="115000"/>
              </a:lnSpc>
              <a:spcBef>
                <a:spcPts val="0"/>
              </a:spcBef>
              <a:spcAft>
                <a:spcPts val="0"/>
              </a:spcAft>
              <a:buClr>
                <a:schemeClr val="dk1"/>
              </a:buClr>
              <a:buSzPts val="1100"/>
              <a:buChar char="●"/>
            </a:pPr>
            <a:r>
              <a:rPr lang="en">
                <a:solidFill>
                  <a:schemeClr val="dk1"/>
                </a:solidFill>
              </a:rPr>
              <a:t>We found that conducting</a:t>
            </a:r>
            <a:r>
              <a:rPr lang="en" b="1">
                <a:solidFill>
                  <a:schemeClr val="dk1"/>
                </a:solidFill>
              </a:rPr>
              <a:t> oral history interviews</a:t>
            </a:r>
            <a:r>
              <a:rPr lang="en">
                <a:solidFill>
                  <a:schemeClr val="dk1"/>
                </a:solidFill>
              </a:rPr>
              <a:t> would be the best approach to focus on local immigrants’ life stories and accumulated community contributions. Most of us have never done this kind of research before but we were trained by </a:t>
            </a:r>
            <a:r>
              <a:rPr lang="en" b="1">
                <a:solidFill>
                  <a:schemeClr val="dk1"/>
                </a:solidFill>
              </a:rPr>
              <a:t>OIR staff and SJSU professors</a:t>
            </a:r>
            <a:r>
              <a:rPr lang="en">
                <a:solidFill>
                  <a:schemeClr val="dk1"/>
                </a:solidFill>
              </a:rPr>
              <a:t> who specialize in this kind of research.</a:t>
            </a:r>
            <a:endParaRPr>
              <a:solidFill>
                <a:schemeClr val="dk1"/>
              </a:solidFill>
            </a:endParaRPr>
          </a:p>
          <a:p>
            <a:pPr marL="914400" lvl="0" indent="-298450" algn="l" rtl="0">
              <a:lnSpc>
                <a:spcPct val="115000"/>
              </a:lnSpc>
              <a:spcBef>
                <a:spcPts val="0"/>
              </a:spcBef>
              <a:spcAft>
                <a:spcPts val="0"/>
              </a:spcAft>
              <a:buClr>
                <a:schemeClr val="dk1"/>
              </a:buClr>
              <a:buSzPts val="1100"/>
              <a:buChar char="●"/>
            </a:pPr>
            <a:r>
              <a:rPr lang="en">
                <a:solidFill>
                  <a:schemeClr val="dk1"/>
                </a:solidFill>
              </a:rPr>
              <a:t>The </a:t>
            </a:r>
            <a:r>
              <a:rPr lang="en" b="1">
                <a:solidFill>
                  <a:schemeClr val="dk1"/>
                </a:solidFill>
              </a:rPr>
              <a:t>oral history interview</a:t>
            </a:r>
            <a:r>
              <a:rPr lang="en">
                <a:solidFill>
                  <a:schemeClr val="dk1"/>
                </a:solidFill>
              </a:rPr>
              <a:t> is an intense and personalized process of storytelling to learn something about the history of human striving and endurance. </a:t>
            </a:r>
            <a:endParaRPr>
              <a:solidFill>
                <a:schemeClr val="dk1"/>
              </a:solidFill>
            </a:endParaRPr>
          </a:p>
          <a:p>
            <a:pPr marL="914400" lvl="0" indent="-298450" algn="l" rtl="0">
              <a:lnSpc>
                <a:spcPct val="115000"/>
              </a:lnSpc>
              <a:spcBef>
                <a:spcPts val="0"/>
              </a:spcBef>
              <a:spcAft>
                <a:spcPts val="0"/>
              </a:spcAft>
              <a:buClr>
                <a:schemeClr val="dk1"/>
              </a:buClr>
              <a:buSzPts val="1100"/>
              <a:buChar char="●"/>
            </a:pPr>
            <a:r>
              <a:rPr lang="en">
                <a:solidFill>
                  <a:schemeClr val="dk1"/>
                </a:solidFill>
              </a:rPr>
              <a:t>As we were doing it, we divided our team into </a:t>
            </a:r>
            <a:r>
              <a:rPr lang="en" b="1">
                <a:solidFill>
                  <a:schemeClr val="dk1"/>
                </a:solidFill>
              </a:rPr>
              <a:t>seven groups</a:t>
            </a:r>
            <a:r>
              <a:rPr lang="en">
                <a:solidFill>
                  <a:schemeClr val="dk1"/>
                </a:solidFill>
              </a:rPr>
              <a:t>; each group had </a:t>
            </a:r>
            <a:r>
              <a:rPr lang="en" b="1">
                <a:solidFill>
                  <a:schemeClr val="dk1"/>
                </a:solidFill>
              </a:rPr>
              <a:t>two fellows</a:t>
            </a:r>
            <a:r>
              <a:rPr lang="en">
                <a:solidFill>
                  <a:schemeClr val="dk1"/>
                </a:solidFill>
              </a:rPr>
              <a:t> interviewing </a:t>
            </a:r>
            <a:r>
              <a:rPr lang="en" b="1">
                <a:solidFill>
                  <a:schemeClr val="dk1"/>
                </a:solidFill>
              </a:rPr>
              <a:t>one person</a:t>
            </a:r>
            <a:r>
              <a:rPr lang="en">
                <a:solidFill>
                  <a:schemeClr val="dk1"/>
                </a:solidFill>
              </a:rPr>
              <a:t> from their community and </a:t>
            </a:r>
            <a:r>
              <a:rPr lang="en" b="1">
                <a:solidFill>
                  <a:schemeClr val="dk1"/>
                </a:solidFill>
              </a:rPr>
              <a:t>two individuals</a:t>
            </a:r>
            <a:r>
              <a:rPr lang="en">
                <a:solidFill>
                  <a:schemeClr val="dk1"/>
                </a:solidFill>
              </a:rPr>
              <a:t> who come from communities they were not too familiar with. By the end of the interview process, we had interviewed </a:t>
            </a:r>
            <a:r>
              <a:rPr lang="en" b="1">
                <a:solidFill>
                  <a:schemeClr val="dk1"/>
                </a:solidFill>
              </a:rPr>
              <a:t>35 people</a:t>
            </a:r>
            <a:r>
              <a:rPr lang="en">
                <a:solidFill>
                  <a:schemeClr val="dk1"/>
                </a:solidFill>
              </a:rPr>
              <a:t> and highlighted </a:t>
            </a:r>
            <a:r>
              <a:rPr lang="en" b="1">
                <a:solidFill>
                  <a:schemeClr val="dk1"/>
                </a:solidFill>
              </a:rPr>
              <a:t>16 remarkable stories</a:t>
            </a:r>
            <a:r>
              <a:rPr lang="en">
                <a:solidFill>
                  <a:schemeClr val="dk1"/>
                </a:solidFill>
              </a:rPr>
              <a:t> in the Kooltura Magazine. During this time, we have heard many unique stories. We believe that they have the power to</a:t>
            </a:r>
            <a:r>
              <a:rPr lang="en" b="1">
                <a:solidFill>
                  <a:schemeClr val="dk1"/>
                </a:solidFill>
              </a:rPr>
              <a:t> </a:t>
            </a:r>
            <a:r>
              <a:rPr lang="en">
                <a:solidFill>
                  <a:schemeClr val="dk1"/>
                </a:solidFill>
              </a:rPr>
              <a:t>demonstrate how people are contributing to amplifying our efforts toward shifting the narrative by sharing real-life experiences in the US. </a:t>
            </a:r>
            <a:endParaRPr>
              <a:solidFill>
                <a:schemeClr val="dk1"/>
              </a:solidFill>
            </a:endParaRPr>
          </a:p>
          <a:p>
            <a:pPr marL="914400" lvl="0" indent="-298450" algn="l" rtl="0">
              <a:lnSpc>
                <a:spcPct val="115000"/>
              </a:lnSpc>
              <a:spcBef>
                <a:spcPts val="0"/>
              </a:spcBef>
              <a:spcAft>
                <a:spcPts val="0"/>
              </a:spcAft>
              <a:buClr>
                <a:schemeClr val="dk1"/>
              </a:buClr>
              <a:buSzPts val="1100"/>
              <a:buChar char="●"/>
            </a:pPr>
            <a:r>
              <a:rPr lang="en">
                <a:solidFill>
                  <a:schemeClr val="dk1"/>
                </a:solidFill>
              </a:rPr>
              <a:t>Now I will pass it to Juan who will talk about the shared experiences and challenges of immigrants.</a:t>
            </a:r>
            <a:endParaRPr>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8"/>
        <p:cNvGrpSpPr/>
        <p:nvPr/>
      </p:nvGrpSpPr>
      <p:grpSpPr>
        <a:xfrm>
          <a:off x="0" y="0"/>
          <a:ext cx="0" cy="0"/>
          <a:chOff x="0" y="0"/>
          <a:chExt cx="0" cy="0"/>
        </a:xfrm>
      </p:grpSpPr>
      <p:sp>
        <p:nvSpPr>
          <p:cNvPr id="13869" name="Google Shape;13869;g143271905db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0" name="Google Shape;13870;g143271905db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Thank you Victor!  I will be speaking about the importance of uplifting culture and heritage, mutual aid networks, solidarity, and community solutions. I will also offer examples from our community contributions in expressing solidarity.   </a:t>
            </a:r>
            <a:endParaRPr>
              <a:solidFill>
                <a:schemeClr val="dk1"/>
              </a:solidFill>
              <a:highlight>
                <a:srgbClr val="FFFFFF"/>
              </a:highlight>
            </a:endParaRPr>
          </a:p>
          <a:p>
            <a:pPr marL="685800" lvl="0" indent="-298450" algn="l" rtl="0">
              <a:lnSpc>
                <a:spcPct val="115000"/>
              </a:lnSpc>
              <a:spcBef>
                <a:spcPts val="0"/>
              </a:spcBef>
              <a:spcAft>
                <a:spcPts val="0"/>
              </a:spcAft>
              <a:buClr>
                <a:schemeClr val="dk1"/>
              </a:buClr>
              <a:buSzPts val="1100"/>
              <a:buFont typeface="Arial"/>
              <a:buChar char="●"/>
            </a:pPr>
            <a:r>
              <a:rPr lang="en">
                <a:solidFill>
                  <a:schemeClr val="dk1"/>
                </a:solidFill>
                <a:highlight>
                  <a:srgbClr val="FFFFFF"/>
                </a:highlight>
              </a:rPr>
              <a:t>Our participant’s stories made me aware of the resilience and kindness that unites our diverse immigrant communities. They also inspired me to continue to be proud of our heritage and the need to continue to advocate for social change!  (Andrea) </a:t>
            </a:r>
            <a:endParaRPr>
              <a:solidFill>
                <a:schemeClr val="dk1"/>
              </a:solidFill>
              <a:highlight>
                <a:srgbClr val="FFFFFF"/>
              </a:highlight>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It’s necessary to mention that our immigrant communities have always helped each other and have surpassed all systemic barriers placed on them. And it is amazing to see that many first-generation immigrants are making a difference everyday due to the many sacrifices all of our parents have made!  (Andrea) </a:t>
            </a:r>
            <a:endParaRPr sz="1050">
              <a:solidFill>
                <a:srgbClr val="3C4043"/>
              </a:solidFill>
              <a:highlight>
                <a:srgbClr val="FFFFFF"/>
              </a:highlight>
              <a:latin typeface="Roboto"/>
              <a:ea typeface="Roboto"/>
              <a:cs typeface="Roboto"/>
              <a:sym typeface="Roboto"/>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The importance of building solidarity and unity across immigrant groups is due to the many struggles our immigrant families face, it is necessary for all of us to unite to continue to succeed.  </a:t>
            </a:r>
            <a:br>
              <a:rPr lang="en" sz="1050">
                <a:solidFill>
                  <a:srgbClr val="3C4043"/>
                </a:solidFill>
                <a:highlight>
                  <a:srgbClr val="FFFFFF"/>
                </a:highlight>
                <a:latin typeface="Roboto"/>
                <a:ea typeface="Roboto"/>
                <a:cs typeface="Roboto"/>
                <a:sym typeface="Roboto"/>
              </a:rPr>
            </a:b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Solidarity for our communities symbolize embracing our cultural heritage and creating a better future for the younger generation filled with socially responsible education and the passion to advocate for social justice.  </a:t>
            </a:r>
            <a:br>
              <a:rPr lang="en" sz="1050">
                <a:solidFill>
                  <a:srgbClr val="3C4043"/>
                </a:solidFill>
                <a:highlight>
                  <a:srgbClr val="FFFFFF"/>
                </a:highlight>
                <a:latin typeface="Roboto"/>
                <a:ea typeface="Roboto"/>
                <a:cs typeface="Roboto"/>
                <a:sym typeface="Roboto"/>
              </a:rPr>
            </a:b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Both solidarity and unity involve all of us understanding the responsibility we have to help our communities thrive. A perfect example of solidarity is how the Asian community has shown their resilience against hate crimes directed towards the Asian community, supported by African, Middle Eastern, and other communities. </a:t>
            </a:r>
            <a:endParaRPr sz="1050">
              <a:solidFill>
                <a:srgbClr val="3C4043"/>
              </a:solidFill>
              <a:highlight>
                <a:srgbClr val="FFFFFF"/>
              </a:highlight>
              <a:latin typeface="Roboto"/>
              <a:ea typeface="Roboto"/>
              <a:cs typeface="Roboto"/>
              <a:sym typeface="Roboto"/>
            </a:endParaRPr>
          </a:p>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8"/>
        <p:cNvGrpSpPr/>
        <p:nvPr/>
      </p:nvGrpSpPr>
      <p:grpSpPr>
        <a:xfrm>
          <a:off x="0" y="0"/>
          <a:ext cx="0" cy="0"/>
          <a:chOff x="0" y="0"/>
          <a:chExt cx="0" cy="0"/>
        </a:xfrm>
      </p:grpSpPr>
      <p:sp>
        <p:nvSpPr>
          <p:cNvPr id="13869" name="Google Shape;13869;g143271905db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0" name="Google Shape;13870;g143271905db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Thank you Victor!  I will be speaking about the importance of uplifting culture and heritage, mutual aid networks, solidarity, and community solutions. I will also offer examples from our community contributions in expressing solidarity.   </a:t>
            </a:r>
            <a:endParaRPr>
              <a:solidFill>
                <a:schemeClr val="dk1"/>
              </a:solidFill>
              <a:highlight>
                <a:srgbClr val="FFFFFF"/>
              </a:highlight>
            </a:endParaRPr>
          </a:p>
          <a:p>
            <a:pPr marL="685800" lvl="0" indent="-298450" algn="l" rtl="0">
              <a:lnSpc>
                <a:spcPct val="115000"/>
              </a:lnSpc>
              <a:spcBef>
                <a:spcPts val="0"/>
              </a:spcBef>
              <a:spcAft>
                <a:spcPts val="0"/>
              </a:spcAft>
              <a:buClr>
                <a:schemeClr val="dk1"/>
              </a:buClr>
              <a:buSzPts val="1100"/>
              <a:buFont typeface="Arial"/>
              <a:buChar char="●"/>
            </a:pPr>
            <a:r>
              <a:rPr lang="en">
                <a:solidFill>
                  <a:schemeClr val="dk1"/>
                </a:solidFill>
                <a:highlight>
                  <a:srgbClr val="FFFFFF"/>
                </a:highlight>
              </a:rPr>
              <a:t>Our participant’s stories made me aware of the resilience and kindness that unites our diverse immigrant communities. They also inspired me to continue to be proud of our heritage and the need to continue to advocate for social change!  (Andrea) </a:t>
            </a:r>
            <a:endParaRPr>
              <a:solidFill>
                <a:schemeClr val="dk1"/>
              </a:solidFill>
              <a:highlight>
                <a:srgbClr val="FFFFFF"/>
              </a:highlight>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It’s necessary to mention that our immigrant communities have always helped each other and have surpassed all systemic barriers placed on them. And it is amazing to see that many first-generation immigrants are making a difference everyday due to the many sacrifices all of our parents have made!  (Andrea) </a:t>
            </a:r>
            <a:endParaRPr sz="1050">
              <a:solidFill>
                <a:srgbClr val="3C4043"/>
              </a:solidFill>
              <a:highlight>
                <a:srgbClr val="FFFFFF"/>
              </a:highlight>
              <a:latin typeface="Roboto"/>
              <a:ea typeface="Roboto"/>
              <a:cs typeface="Roboto"/>
              <a:sym typeface="Roboto"/>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The importance of building solidarity and unity across immigrant groups is due to the many struggles our immigrant families face, it is necessary for all of us to unite to continue to succeed.  </a:t>
            </a:r>
            <a:br>
              <a:rPr lang="en" sz="1050">
                <a:solidFill>
                  <a:srgbClr val="3C4043"/>
                </a:solidFill>
                <a:highlight>
                  <a:srgbClr val="FFFFFF"/>
                </a:highlight>
                <a:latin typeface="Roboto"/>
                <a:ea typeface="Roboto"/>
                <a:cs typeface="Roboto"/>
                <a:sym typeface="Roboto"/>
              </a:rPr>
            </a:b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Solidarity for our communities symbolize embracing our cultural heritage and creating a better future for the younger generation filled with socially responsible education and the passion to advocate for social justice.  </a:t>
            </a:r>
            <a:br>
              <a:rPr lang="en" sz="1050">
                <a:solidFill>
                  <a:srgbClr val="3C4043"/>
                </a:solidFill>
                <a:highlight>
                  <a:srgbClr val="FFFFFF"/>
                </a:highlight>
                <a:latin typeface="Roboto"/>
                <a:ea typeface="Roboto"/>
                <a:cs typeface="Roboto"/>
                <a:sym typeface="Roboto"/>
              </a:rPr>
            </a:br>
            <a:r>
              <a:rPr lang="en">
                <a:solidFill>
                  <a:schemeClr val="dk1"/>
                </a:solidFill>
                <a:highlight>
                  <a:srgbClr val="FFFFFF"/>
                </a:highlight>
              </a:rPr>
              <a:t> </a:t>
            </a:r>
            <a:endParaRPr>
              <a:solidFill>
                <a:schemeClr val="dk1"/>
              </a:solidFill>
              <a:highlight>
                <a:srgbClr val="FFFFFF"/>
              </a:highlight>
            </a:endParaRPr>
          </a:p>
          <a:p>
            <a:pPr marL="685800" lvl="0" indent="-295275" algn="l" rtl="0">
              <a:lnSpc>
                <a:spcPct val="115000"/>
              </a:lnSpc>
              <a:spcBef>
                <a:spcPts val="0"/>
              </a:spcBef>
              <a:spcAft>
                <a:spcPts val="0"/>
              </a:spcAft>
              <a:buClr>
                <a:schemeClr val="dk1"/>
              </a:buClr>
              <a:buSzPts val="1050"/>
              <a:buFont typeface="Roboto"/>
              <a:buChar char="○"/>
            </a:pPr>
            <a:r>
              <a:rPr lang="en" sz="1050">
                <a:solidFill>
                  <a:srgbClr val="3C4043"/>
                </a:solidFill>
                <a:highlight>
                  <a:srgbClr val="FFFFFF"/>
                </a:highlight>
                <a:latin typeface="Roboto"/>
                <a:ea typeface="Roboto"/>
                <a:cs typeface="Roboto"/>
                <a:sym typeface="Roboto"/>
              </a:rPr>
              <a:t>Both solidarity and unity involve all of us understanding the responsibility we have to help our communities thrive. A perfect example of solidarity is how the Asian community has shown their resilience against hate crimes directed towards the Asian community, supported by African, Middle Eastern, and other communities. </a:t>
            </a:r>
            <a:endParaRPr sz="1050">
              <a:solidFill>
                <a:srgbClr val="3C4043"/>
              </a:solidFill>
              <a:highlight>
                <a:srgbClr val="FFFFFF"/>
              </a:highlight>
              <a:latin typeface="Roboto"/>
              <a:ea typeface="Roboto"/>
              <a:cs typeface="Roboto"/>
              <a:sym typeface="Roboto"/>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2786415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5"/>
        <p:cNvGrpSpPr/>
        <p:nvPr/>
      </p:nvGrpSpPr>
      <p:grpSpPr>
        <a:xfrm>
          <a:off x="0" y="0"/>
          <a:ext cx="0" cy="0"/>
          <a:chOff x="0" y="0"/>
          <a:chExt cx="0" cy="0"/>
        </a:xfrm>
      </p:grpSpPr>
      <p:sp>
        <p:nvSpPr>
          <p:cNvPr id="13886" name="Google Shape;13886;g143271905db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7" name="Google Shape;13887;g143271905db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3"/>
        <p:cNvGrpSpPr/>
        <p:nvPr/>
      </p:nvGrpSpPr>
      <p:grpSpPr>
        <a:xfrm>
          <a:off x="0" y="0"/>
          <a:ext cx="0" cy="0"/>
          <a:chOff x="0" y="0"/>
          <a:chExt cx="0" cy="0"/>
        </a:xfrm>
      </p:grpSpPr>
      <p:sp>
        <p:nvSpPr>
          <p:cNvPr id="13894" name="Google Shape;13894;g143271905db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95" name="Google Shape;13895;g143271905db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9"/>
        <p:cNvGrpSpPr/>
        <p:nvPr/>
      </p:nvGrpSpPr>
      <p:grpSpPr>
        <a:xfrm>
          <a:off x="0" y="0"/>
          <a:ext cx="0" cy="0"/>
          <a:chOff x="0" y="0"/>
          <a:chExt cx="0" cy="0"/>
        </a:xfrm>
      </p:grpSpPr>
      <p:sp>
        <p:nvSpPr>
          <p:cNvPr id="13900" name="Google Shape;13900;ga1d195bf1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1" name="Google Shape;13901;ga1d195bf1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0"/>
        <p:cNvGrpSpPr/>
        <p:nvPr/>
      </p:nvGrpSpPr>
      <p:grpSpPr>
        <a:xfrm>
          <a:off x="0" y="0"/>
          <a:ext cx="0" cy="0"/>
          <a:chOff x="0" y="0"/>
          <a:chExt cx="0" cy="0"/>
        </a:xfrm>
      </p:grpSpPr>
      <p:sp>
        <p:nvSpPr>
          <p:cNvPr id="13921" name="Google Shape;13921;g143271905db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2" name="Google Shape;13922;g143271905db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78073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5"/>
        <p:cNvGrpSpPr/>
        <p:nvPr/>
      </p:nvGrpSpPr>
      <p:grpSpPr>
        <a:xfrm>
          <a:off x="0" y="0"/>
          <a:ext cx="0" cy="0"/>
          <a:chOff x="0" y="0"/>
          <a:chExt cx="0" cy="0"/>
        </a:xfrm>
      </p:grpSpPr>
      <p:sp>
        <p:nvSpPr>
          <p:cNvPr id="13916" name="Google Shape;13916;g143271905d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7" name="Google Shape;13917;g143271905db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0"/>
        <p:cNvGrpSpPr/>
        <p:nvPr/>
      </p:nvGrpSpPr>
      <p:grpSpPr>
        <a:xfrm>
          <a:off x="0" y="0"/>
          <a:ext cx="0" cy="0"/>
          <a:chOff x="0" y="0"/>
          <a:chExt cx="0" cy="0"/>
        </a:xfrm>
      </p:grpSpPr>
      <p:sp>
        <p:nvSpPr>
          <p:cNvPr id="13921" name="Google Shape;13921;g143271905db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2" name="Google Shape;13922;g143271905db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85"/>
        <p:cNvGrpSpPr/>
        <p:nvPr/>
      </p:nvGrpSpPr>
      <p:grpSpPr>
        <a:xfrm>
          <a:off x="0" y="0"/>
          <a:ext cx="0" cy="0"/>
          <a:chOff x="0" y="0"/>
          <a:chExt cx="0" cy="0"/>
        </a:xfrm>
      </p:grpSpPr>
      <p:sp>
        <p:nvSpPr>
          <p:cNvPr id="13786" name="Google Shape;13786;g9a38d63159_0_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7" name="Google Shape;13787;g9a38d63159_0_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74029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7"/>
        <p:cNvGrpSpPr/>
        <p:nvPr/>
      </p:nvGrpSpPr>
      <p:grpSpPr>
        <a:xfrm>
          <a:off x="0" y="0"/>
          <a:ext cx="0" cy="0"/>
          <a:chOff x="0" y="0"/>
          <a:chExt cx="0" cy="0"/>
        </a:xfrm>
      </p:grpSpPr>
      <p:sp>
        <p:nvSpPr>
          <p:cNvPr id="13928" name="Google Shape;13928;g142f4641548_5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9" name="Google Shape;13929;g142f4641548_5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5"/>
        <p:cNvGrpSpPr/>
        <p:nvPr/>
      </p:nvGrpSpPr>
      <p:grpSpPr>
        <a:xfrm>
          <a:off x="0" y="0"/>
          <a:ext cx="0" cy="0"/>
          <a:chOff x="0" y="0"/>
          <a:chExt cx="0" cy="0"/>
        </a:xfrm>
      </p:grpSpPr>
      <p:sp>
        <p:nvSpPr>
          <p:cNvPr id="13946" name="Google Shape;13946;ga1c3a006f2_0_4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7" name="Google Shape;13947;ga1c3a006f2_0_4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7"/>
        <p:cNvGrpSpPr/>
        <p:nvPr/>
      </p:nvGrpSpPr>
      <p:grpSpPr>
        <a:xfrm>
          <a:off x="0" y="0"/>
          <a:ext cx="0" cy="0"/>
          <a:chOff x="0" y="0"/>
          <a:chExt cx="0" cy="0"/>
        </a:xfrm>
      </p:grpSpPr>
      <p:sp>
        <p:nvSpPr>
          <p:cNvPr id="13938" name="Google Shape;13938;g143271905db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9" name="Google Shape;13939;g143271905db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4"/>
        <p:cNvGrpSpPr/>
        <p:nvPr/>
      </p:nvGrpSpPr>
      <p:grpSpPr>
        <a:xfrm>
          <a:off x="0" y="0"/>
          <a:ext cx="0" cy="0"/>
          <a:chOff x="0" y="0"/>
          <a:chExt cx="0" cy="0"/>
        </a:xfrm>
      </p:grpSpPr>
      <p:sp>
        <p:nvSpPr>
          <p:cNvPr id="13815" name="Google Shape;13815;g9b10e58d13_0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6" name="Google Shape;13816;g9b10e58d13_0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Thank you, Naz.</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According to the California Immigrant Data Portal, 39% of all residents in Santa Clara County are immigrants- individuals born in another country.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Santa Clara County has the highest percentage of immigrants in the state of California, and it has been steadily increasing over the past three decades.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The county’s immigrant population is made up of 62% Asian, 22% Latino, 13% White, 1% Black, and 1% mixed/other.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Mixed status families are in every corner our county with about 160,000 residents living in mixed status households and 60% of children having at least one immigrant parent.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Over the past six years, the Trump Administration has terrorized these families by combining the efforts of U.S. Citizenship and Immigration Services, the Department of Labor, the State &amp; Health Department, and the pandemic response to enforce immigration changes by presenting a total of 511 executive actions.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Some of these include repealing DACA, defunding sanctuary cities, travel bans, reviewing, visa programs, family separations, and overall making legal immigration more difficult.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In Santa Clara County, there has been an approximately 200% increase in deportations from 2001 to 2019.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These attacks on the immigrant community have contributed to the negative immigrant narrative that has been around since the U.S. was founded, as Naz mentioned.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As Trump disguised these policies as improvements and protections for Americans, he was painting a picture of immigrants as criminals by trying to exclude them from U.S. society all while enforcing structural racism.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His immigration centered platform allowed for the deeply rooted racism to be amplified and created a greater divide in the country. </a:t>
            </a:r>
            <a:endParaRPr sz="1200">
              <a:solidFill>
                <a:schemeClr val="dk1"/>
              </a:solidFill>
              <a:highlight>
                <a:srgbClr val="FFFFFF"/>
              </a:highlight>
              <a:latin typeface="Times New Roman"/>
              <a:ea typeface="Times New Roman"/>
              <a:cs typeface="Times New Roman"/>
              <a:sym typeface="Times New Roman"/>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highlight>
                  <a:srgbClr val="FFFFFF"/>
                </a:highlight>
                <a:latin typeface="Times New Roman"/>
                <a:ea typeface="Times New Roman"/>
                <a:cs typeface="Times New Roman"/>
                <a:sym typeface="Times New Roman"/>
              </a:rPr>
              <a:t> I will now be passing it onto Maria who will further elaborate on the impact of immigrant contributions and their resilience in a new country.  </a:t>
            </a:r>
            <a:endParaRPr sz="1200">
              <a:solidFill>
                <a:schemeClr val="dk1"/>
              </a:solidFill>
              <a:highlight>
                <a:srgbClr val="FFFFFF"/>
              </a:highlight>
              <a:latin typeface="Times New Roman"/>
              <a:ea typeface="Times New Roman"/>
              <a:cs typeface="Times New Roman"/>
              <a:sym typeface="Times New Roman"/>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4556233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5"/>
        <p:cNvGrpSpPr/>
        <p:nvPr/>
      </p:nvGrpSpPr>
      <p:grpSpPr>
        <a:xfrm>
          <a:off x="0" y="0"/>
          <a:ext cx="0" cy="0"/>
          <a:chOff x="0" y="0"/>
          <a:chExt cx="0" cy="0"/>
        </a:xfrm>
      </p:grpSpPr>
      <p:sp>
        <p:nvSpPr>
          <p:cNvPr id="13796" name="Google Shape;13796;ga1bacfef19_0_66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7" name="Google Shape;13797;ga1bacfef19_0_6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3"/>
        <p:cNvGrpSpPr/>
        <p:nvPr/>
      </p:nvGrpSpPr>
      <p:grpSpPr>
        <a:xfrm>
          <a:off x="0" y="0"/>
          <a:ext cx="0" cy="0"/>
          <a:chOff x="0" y="0"/>
          <a:chExt cx="0" cy="0"/>
        </a:xfrm>
      </p:grpSpPr>
      <p:sp>
        <p:nvSpPr>
          <p:cNvPr id="13804" name="Google Shape;13804;g143271905db_0_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05" name="Google Shape;13805;g143271905db_0_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9"/>
        <p:cNvGrpSpPr/>
        <p:nvPr/>
      </p:nvGrpSpPr>
      <p:grpSpPr>
        <a:xfrm>
          <a:off x="0" y="0"/>
          <a:ext cx="0" cy="0"/>
          <a:chOff x="0" y="0"/>
          <a:chExt cx="0" cy="0"/>
        </a:xfrm>
      </p:grpSpPr>
      <p:sp>
        <p:nvSpPr>
          <p:cNvPr id="13810" name="Google Shape;13810;g14239bdb435_3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1" name="Google Shape;13811;g14239bdb435_3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9"/>
        <p:cNvGrpSpPr/>
        <p:nvPr/>
      </p:nvGrpSpPr>
      <p:grpSpPr>
        <a:xfrm>
          <a:off x="0" y="0"/>
          <a:ext cx="0" cy="0"/>
          <a:chOff x="0" y="0"/>
          <a:chExt cx="0" cy="0"/>
        </a:xfrm>
      </p:grpSpPr>
      <p:sp>
        <p:nvSpPr>
          <p:cNvPr id="13900" name="Google Shape;13900;ga1d195bf1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1" name="Google Shape;13901;ga1d195bf1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37840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9"/>
        <p:cNvGrpSpPr/>
        <p:nvPr/>
      </p:nvGrpSpPr>
      <p:grpSpPr>
        <a:xfrm>
          <a:off x="0" y="0"/>
          <a:ext cx="0" cy="0"/>
          <a:chOff x="0" y="0"/>
          <a:chExt cx="0" cy="0"/>
        </a:xfrm>
      </p:grpSpPr>
      <p:sp>
        <p:nvSpPr>
          <p:cNvPr id="13900" name="Google Shape;13900;ga1d195bf1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1" name="Google Shape;13901;ga1d195bf1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87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6"/>
        <p:cNvGrpSpPr/>
        <p:nvPr/>
      </p:nvGrpSpPr>
      <p:grpSpPr>
        <a:xfrm>
          <a:off x="0" y="0"/>
          <a:ext cx="0" cy="0"/>
          <a:chOff x="0" y="0"/>
          <a:chExt cx="0" cy="0"/>
        </a:xfrm>
      </p:grpSpPr>
      <p:sp>
        <p:nvSpPr>
          <p:cNvPr id="13827" name="Google Shape;13827;g143271905d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8" name="Google Shape;13828;g143271905d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0" y="-76200"/>
            <a:ext cx="9415324" cy="5336303"/>
            <a:chOff x="0" y="-76200"/>
            <a:chExt cx="9415324" cy="5336303"/>
          </a:xfrm>
        </p:grpSpPr>
        <p:sp>
          <p:nvSpPr>
            <p:cNvPr id="10" name="Google Shape;10;p2"/>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 name="Google Shape;513;p2"/>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txBox="1">
            <a:spLocks noGrp="1"/>
          </p:cNvSpPr>
          <p:nvPr>
            <p:ph type="ctrTitle"/>
          </p:nvPr>
        </p:nvSpPr>
        <p:spPr>
          <a:xfrm>
            <a:off x="1606950" y="1188720"/>
            <a:ext cx="5930100" cy="2149500"/>
          </a:xfrm>
          <a:prstGeom prst="rect">
            <a:avLst/>
          </a:prstGeom>
        </p:spPr>
        <p:txBody>
          <a:bodyPr spcFirstLastPara="1" wrap="square" lIns="91425" tIns="91425" rIns="91425" bIns="91425" anchor="b" anchorCtr="0">
            <a:noAutofit/>
          </a:bodyPr>
          <a:lstStyle>
            <a:lvl1pPr lvl="0" algn="ctr">
              <a:spcBef>
                <a:spcPts val="0"/>
              </a:spcBef>
              <a:spcAft>
                <a:spcPts val="0"/>
              </a:spcAft>
              <a:buSzPts val="5500"/>
              <a:buNone/>
              <a:defRPr sz="5500"/>
            </a:lvl1pPr>
            <a:lvl2pPr lvl="1" algn="ctr">
              <a:spcBef>
                <a:spcPts val="0"/>
              </a:spcBef>
              <a:spcAft>
                <a:spcPts val="0"/>
              </a:spcAft>
              <a:buSzPts val="6000"/>
              <a:buFont typeface="Open Sans"/>
              <a:buNone/>
              <a:defRPr sz="6000">
                <a:latin typeface="Open Sans"/>
                <a:ea typeface="Open Sans"/>
                <a:cs typeface="Open Sans"/>
                <a:sym typeface="Open Sans"/>
              </a:defRPr>
            </a:lvl2pPr>
            <a:lvl3pPr lvl="2" algn="ctr">
              <a:spcBef>
                <a:spcPts val="0"/>
              </a:spcBef>
              <a:spcAft>
                <a:spcPts val="0"/>
              </a:spcAft>
              <a:buSzPts val="6000"/>
              <a:buFont typeface="Open Sans"/>
              <a:buNone/>
              <a:defRPr sz="6000">
                <a:latin typeface="Open Sans"/>
                <a:ea typeface="Open Sans"/>
                <a:cs typeface="Open Sans"/>
                <a:sym typeface="Open Sans"/>
              </a:defRPr>
            </a:lvl3pPr>
            <a:lvl4pPr lvl="3" algn="ctr">
              <a:spcBef>
                <a:spcPts val="0"/>
              </a:spcBef>
              <a:spcAft>
                <a:spcPts val="0"/>
              </a:spcAft>
              <a:buSzPts val="6000"/>
              <a:buFont typeface="Open Sans"/>
              <a:buNone/>
              <a:defRPr sz="6000">
                <a:latin typeface="Open Sans"/>
                <a:ea typeface="Open Sans"/>
                <a:cs typeface="Open Sans"/>
                <a:sym typeface="Open Sans"/>
              </a:defRPr>
            </a:lvl4pPr>
            <a:lvl5pPr lvl="4" algn="ctr">
              <a:spcBef>
                <a:spcPts val="0"/>
              </a:spcBef>
              <a:spcAft>
                <a:spcPts val="0"/>
              </a:spcAft>
              <a:buSzPts val="6000"/>
              <a:buFont typeface="Open Sans"/>
              <a:buNone/>
              <a:defRPr sz="6000">
                <a:latin typeface="Open Sans"/>
                <a:ea typeface="Open Sans"/>
                <a:cs typeface="Open Sans"/>
                <a:sym typeface="Open Sans"/>
              </a:defRPr>
            </a:lvl5pPr>
            <a:lvl6pPr lvl="5" algn="ctr">
              <a:spcBef>
                <a:spcPts val="0"/>
              </a:spcBef>
              <a:spcAft>
                <a:spcPts val="0"/>
              </a:spcAft>
              <a:buSzPts val="6000"/>
              <a:buFont typeface="Open Sans"/>
              <a:buNone/>
              <a:defRPr sz="6000">
                <a:latin typeface="Open Sans"/>
                <a:ea typeface="Open Sans"/>
                <a:cs typeface="Open Sans"/>
                <a:sym typeface="Open Sans"/>
              </a:defRPr>
            </a:lvl6pPr>
            <a:lvl7pPr lvl="6" algn="ctr">
              <a:spcBef>
                <a:spcPts val="0"/>
              </a:spcBef>
              <a:spcAft>
                <a:spcPts val="0"/>
              </a:spcAft>
              <a:buSzPts val="6000"/>
              <a:buFont typeface="Open Sans"/>
              <a:buNone/>
              <a:defRPr sz="6000">
                <a:latin typeface="Open Sans"/>
                <a:ea typeface="Open Sans"/>
                <a:cs typeface="Open Sans"/>
                <a:sym typeface="Open Sans"/>
              </a:defRPr>
            </a:lvl7pPr>
            <a:lvl8pPr lvl="7" algn="ctr">
              <a:spcBef>
                <a:spcPts val="0"/>
              </a:spcBef>
              <a:spcAft>
                <a:spcPts val="0"/>
              </a:spcAft>
              <a:buSzPts val="6000"/>
              <a:buFont typeface="Open Sans"/>
              <a:buNone/>
              <a:defRPr sz="6000">
                <a:latin typeface="Open Sans"/>
                <a:ea typeface="Open Sans"/>
                <a:cs typeface="Open Sans"/>
                <a:sym typeface="Open Sans"/>
              </a:defRPr>
            </a:lvl8pPr>
            <a:lvl9pPr lvl="8" algn="ctr">
              <a:spcBef>
                <a:spcPts val="0"/>
              </a:spcBef>
              <a:spcAft>
                <a:spcPts val="0"/>
              </a:spcAft>
              <a:buSzPts val="6000"/>
              <a:buFont typeface="Open Sans"/>
              <a:buNone/>
              <a:defRPr sz="6000">
                <a:latin typeface="Open Sans"/>
                <a:ea typeface="Open Sans"/>
                <a:cs typeface="Open Sans"/>
                <a:sym typeface="Open Sans"/>
              </a:defRPr>
            </a:lvl9pPr>
          </a:lstStyle>
          <a:p>
            <a:endParaRPr/>
          </a:p>
        </p:txBody>
      </p:sp>
      <p:sp>
        <p:nvSpPr>
          <p:cNvPr id="515" name="Google Shape;515;p2"/>
          <p:cNvSpPr txBox="1">
            <a:spLocks noGrp="1"/>
          </p:cNvSpPr>
          <p:nvPr>
            <p:ph type="subTitle" idx="1"/>
          </p:nvPr>
        </p:nvSpPr>
        <p:spPr>
          <a:xfrm>
            <a:off x="2441025" y="3291325"/>
            <a:ext cx="4261800" cy="496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87"/>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s">
  <p:cSld name="CUSTOM">
    <p:spTree>
      <p:nvGrpSpPr>
        <p:cNvPr id="1" name="Shape 4588"/>
        <p:cNvGrpSpPr/>
        <p:nvPr/>
      </p:nvGrpSpPr>
      <p:grpSpPr>
        <a:xfrm>
          <a:off x="0" y="0"/>
          <a:ext cx="0" cy="0"/>
          <a:chOff x="0" y="0"/>
          <a:chExt cx="0" cy="0"/>
        </a:xfrm>
      </p:grpSpPr>
      <p:grpSp>
        <p:nvGrpSpPr>
          <p:cNvPr id="4589" name="Google Shape;4589;p13"/>
          <p:cNvGrpSpPr/>
          <p:nvPr/>
        </p:nvGrpSpPr>
        <p:grpSpPr>
          <a:xfrm>
            <a:off x="0" y="-76200"/>
            <a:ext cx="9415324" cy="5336303"/>
            <a:chOff x="0" y="-76200"/>
            <a:chExt cx="9415324" cy="5336303"/>
          </a:xfrm>
        </p:grpSpPr>
        <p:sp>
          <p:nvSpPr>
            <p:cNvPr id="4590" name="Google Shape;4590;p1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3" name="Google Shape;5093;p13"/>
          <p:cNvSpPr/>
          <p:nvPr/>
        </p:nvSpPr>
        <p:spPr>
          <a:xfrm>
            <a:off x="713225" y="822950"/>
            <a:ext cx="7360800" cy="3492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
          <p:cNvSpPr/>
          <p:nvPr/>
        </p:nvSpPr>
        <p:spPr>
          <a:xfrm>
            <a:off x="-71325" y="-76200"/>
            <a:ext cx="65004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
          <p:cNvSpPr txBox="1">
            <a:spLocks noGrp="1"/>
          </p:cNvSpPr>
          <p:nvPr>
            <p:ph type="title"/>
          </p:nvPr>
        </p:nvSpPr>
        <p:spPr>
          <a:xfrm>
            <a:off x="5029200" y="1600200"/>
            <a:ext cx="2569500" cy="19476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r">
              <a:spcBef>
                <a:spcPts val="0"/>
              </a:spcBef>
              <a:spcAft>
                <a:spcPts val="0"/>
              </a:spcAft>
              <a:buSzPts val="2800"/>
              <a:buFont typeface="Oswald SemiBold"/>
              <a:buNone/>
              <a:defRPr>
                <a:latin typeface="Oswald SemiBold"/>
                <a:ea typeface="Oswald SemiBold"/>
                <a:cs typeface="Oswald SemiBold"/>
                <a:sym typeface="Oswald SemiBold"/>
              </a:defRPr>
            </a:lvl2pPr>
            <a:lvl3pPr lvl="2" algn="r">
              <a:spcBef>
                <a:spcPts val="0"/>
              </a:spcBef>
              <a:spcAft>
                <a:spcPts val="0"/>
              </a:spcAft>
              <a:buSzPts val="2800"/>
              <a:buFont typeface="Oswald SemiBold"/>
              <a:buNone/>
              <a:defRPr>
                <a:latin typeface="Oswald SemiBold"/>
                <a:ea typeface="Oswald SemiBold"/>
                <a:cs typeface="Oswald SemiBold"/>
                <a:sym typeface="Oswald SemiBold"/>
              </a:defRPr>
            </a:lvl3pPr>
            <a:lvl4pPr lvl="3" algn="r">
              <a:spcBef>
                <a:spcPts val="0"/>
              </a:spcBef>
              <a:spcAft>
                <a:spcPts val="0"/>
              </a:spcAft>
              <a:buSzPts val="2800"/>
              <a:buFont typeface="Oswald SemiBold"/>
              <a:buNone/>
              <a:defRPr>
                <a:latin typeface="Oswald SemiBold"/>
                <a:ea typeface="Oswald SemiBold"/>
                <a:cs typeface="Oswald SemiBold"/>
                <a:sym typeface="Oswald SemiBold"/>
              </a:defRPr>
            </a:lvl4pPr>
            <a:lvl5pPr lvl="4" algn="r">
              <a:spcBef>
                <a:spcPts val="0"/>
              </a:spcBef>
              <a:spcAft>
                <a:spcPts val="0"/>
              </a:spcAft>
              <a:buSzPts val="2800"/>
              <a:buFont typeface="Oswald SemiBold"/>
              <a:buNone/>
              <a:defRPr>
                <a:latin typeface="Oswald SemiBold"/>
                <a:ea typeface="Oswald SemiBold"/>
                <a:cs typeface="Oswald SemiBold"/>
                <a:sym typeface="Oswald SemiBold"/>
              </a:defRPr>
            </a:lvl5pPr>
            <a:lvl6pPr lvl="5" algn="r">
              <a:spcBef>
                <a:spcPts val="0"/>
              </a:spcBef>
              <a:spcAft>
                <a:spcPts val="0"/>
              </a:spcAft>
              <a:buSzPts val="2800"/>
              <a:buFont typeface="Oswald SemiBold"/>
              <a:buNone/>
              <a:defRPr>
                <a:latin typeface="Oswald SemiBold"/>
                <a:ea typeface="Oswald SemiBold"/>
                <a:cs typeface="Oswald SemiBold"/>
                <a:sym typeface="Oswald SemiBold"/>
              </a:defRPr>
            </a:lvl6pPr>
            <a:lvl7pPr lvl="6" algn="r">
              <a:spcBef>
                <a:spcPts val="0"/>
              </a:spcBef>
              <a:spcAft>
                <a:spcPts val="0"/>
              </a:spcAft>
              <a:buSzPts val="2800"/>
              <a:buFont typeface="Oswald SemiBold"/>
              <a:buNone/>
              <a:defRPr>
                <a:latin typeface="Oswald SemiBold"/>
                <a:ea typeface="Oswald SemiBold"/>
                <a:cs typeface="Oswald SemiBold"/>
                <a:sym typeface="Oswald SemiBold"/>
              </a:defRPr>
            </a:lvl7pPr>
            <a:lvl8pPr lvl="7" algn="r">
              <a:spcBef>
                <a:spcPts val="0"/>
              </a:spcBef>
              <a:spcAft>
                <a:spcPts val="0"/>
              </a:spcAft>
              <a:buSzPts val="2800"/>
              <a:buFont typeface="Oswald SemiBold"/>
              <a:buNone/>
              <a:defRPr>
                <a:latin typeface="Oswald SemiBold"/>
                <a:ea typeface="Oswald SemiBold"/>
                <a:cs typeface="Oswald SemiBold"/>
                <a:sym typeface="Oswald SemiBold"/>
              </a:defRPr>
            </a:lvl8pPr>
            <a:lvl9pPr lvl="8" algn="r">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5096" name="Google Shape;5096;p13"/>
          <p:cNvSpPr txBox="1">
            <a:spLocks noGrp="1"/>
          </p:cNvSpPr>
          <p:nvPr>
            <p:ph type="subTitle" idx="1"/>
          </p:nvPr>
        </p:nvSpPr>
        <p:spPr>
          <a:xfrm>
            <a:off x="1721200" y="978400"/>
            <a:ext cx="2850900" cy="6057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1800" b="1">
                <a:latin typeface="Playfair Display"/>
                <a:ea typeface="Playfair Display"/>
                <a:cs typeface="Playfair Display"/>
                <a:sym typeface="Playfair Display"/>
              </a:defRPr>
            </a:lvl1pPr>
            <a:lvl2pPr lvl="1">
              <a:spcBef>
                <a:spcPts val="1600"/>
              </a:spcBef>
              <a:spcAft>
                <a:spcPts val="0"/>
              </a:spcAft>
              <a:buSzPts val="1800"/>
              <a:buNone/>
              <a:defRPr sz="1800" b="1"/>
            </a:lvl2pPr>
            <a:lvl3pPr lvl="2">
              <a:spcBef>
                <a:spcPts val="1600"/>
              </a:spcBef>
              <a:spcAft>
                <a:spcPts val="0"/>
              </a:spcAft>
              <a:buSzPts val="1800"/>
              <a:buNone/>
              <a:defRPr sz="1800" b="1"/>
            </a:lvl3pPr>
            <a:lvl4pPr lvl="3">
              <a:spcBef>
                <a:spcPts val="1600"/>
              </a:spcBef>
              <a:spcAft>
                <a:spcPts val="0"/>
              </a:spcAft>
              <a:buSzPts val="1800"/>
              <a:buNone/>
              <a:defRPr sz="1800" b="1"/>
            </a:lvl4pPr>
            <a:lvl5pPr lvl="4">
              <a:spcBef>
                <a:spcPts val="1600"/>
              </a:spcBef>
              <a:spcAft>
                <a:spcPts val="0"/>
              </a:spcAft>
              <a:buSzPts val="1800"/>
              <a:buNone/>
              <a:defRPr sz="1800" b="1"/>
            </a:lvl5pPr>
            <a:lvl6pPr lvl="5">
              <a:spcBef>
                <a:spcPts val="1600"/>
              </a:spcBef>
              <a:spcAft>
                <a:spcPts val="0"/>
              </a:spcAft>
              <a:buSzPts val="1800"/>
              <a:buNone/>
              <a:defRPr sz="1800" b="1"/>
            </a:lvl6pPr>
            <a:lvl7pPr lvl="6">
              <a:spcBef>
                <a:spcPts val="1600"/>
              </a:spcBef>
              <a:spcAft>
                <a:spcPts val="0"/>
              </a:spcAft>
              <a:buSzPts val="1800"/>
              <a:buNone/>
              <a:defRPr sz="1800" b="1"/>
            </a:lvl7pPr>
            <a:lvl8pPr lvl="7">
              <a:spcBef>
                <a:spcPts val="1600"/>
              </a:spcBef>
              <a:spcAft>
                <a:spcPts val="0"/>
              </a:spcAft>
              <a:buSzPts val="1800"/>
              <a:buNone/>
              <a:defRPr sz="1800" b="1"/>
            </a:lvl8pPr>
            <a:lvl9pPr lvl="8">
              <a:spcBef>
                <a:spcPts val="1600"/>
              </a:spcBef>
              <a:spcAft>
                <a:spcPts val="1600"/>
              </a:spcAft>
              <a:buSzPts val="1800"/>
              <a:buNone/>
              <a:defRPr sz="1800" b="1"/>
            </a:lvl9pPr>
          </a:lstStyle>
          <a:p>
            <a:endParaRPr/>
          </a:p>
        </p:txBody>
      </p:sp>
      <p:sp>
        <p:nvSpPr>
          <p:cNvPr id="5097" name="Google Shape;5097;p13"/>
          <p:cNvSpPr txBox="1">
            <a:spLocks noGrp="1"/>
          </p:cNvSpPr>
          <p:nvPr>
            <p:ph type="subTitle" idx="2"/>
          </p:nvPr>
        </p:nvSpPr>
        <p:spPr>
          <a:xfrm>
            <a:off x="1721200" y="1317395"/>
            <a:ext cx="2850900" cy="9861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098" name="Google Shape;5098;p13"/>
          <p:cNvSpPr txBox="1">
            <a:spLocks noGrp="1"/>
          </p:cNvSpPr>
          <p:nvPr>
            <p:ph type="subTitle" idx="3"/>
          </p:nvPr>
        </p:nvSpPr>
        <p:spPr>
          <a:xfrm>
            <a:off x="1721200" y="2221986"/>
            <a:ext cx="2850900" cy="605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atin typeface="Playfair Display"/>
                <a:ea typeface="Playfair Display"/>
                <a:cs typeface="Playfair Display"/>
                <a:sym typeface="Playfair Display"/>
              </a:defRPr>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5099" name="Google Shape;5099;p13"/>
          <p:cNvSpPr txBox="1">
            <a:spLocks noGrp="1"/>
          </p:cNvSpPr>
          <p:nvPr>
            <p:ph type="subTitle" idx="4"/>
          </p:nvPr>
        </p:nvSpPr>
        <p:spPr>
          <a:xfrm>
            <a:off x="1721200" y="2561700"/>
            <a:ext cx="2850900" cy="986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00" name="Google Shape;5100;p13"/>
          <p:cNvSpPr txBox="1">
            <a:spLocks noGrp="1"/>
          </p:cNvSpPr>
          <p:nvPr>
            <p:ph type="subTitle" idx="5"/>
          </p:nvPr>
        </p:nvSpPr>
        <p:spPr>
          <a:xfrm>
            <a:off x="1721200" y="3474715"/>
            <a:ext cx="2850900" cy="605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atin typeface="Playfair Display"/>
                <a:ea typeface="Playfair Display"/>
                <a:cs typeface="Playfair Display"/>
                <a:sym typeface="Playfair Display"/>
              </a:defRPr>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5101" name="Google Shape;5101;p13"/>
          <p:cNvSpPr txBox="1">
            <a:spLocks noGrp="1"/>
          </p:cNvSpPr>
          <p:nvPr>
            <p:ph type="subTitle" idx="6"/>
          </p:nvPr>
        </p:nvSpPr>
        <p:spPr>
          <a:xfrm>
            <a:off x="1721200" y="3811349"/>
            <a:ext cx="2850900" cy="986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itle">
  <p:cSld name="CUSTOM_2">
    <p:spTree>
      <p:nvGrpSpPr>
        <p:cNvPr id="1" name="Shape 5102"/>
        <p:cNvGrpSpPr/>
        <p:nvPr/>
      </p:nvGrpSpPr>
      <p:grpSpPr>
        <a:xfrm>
          <a:off x="0" y="0"/>
          <a:ext cx="0" cy="0"/>
          <a:chOff x="0" y="0"/>
          <a:chExt cx="0" cy="0"/>
        </a:xfrm>
      </p:grpSpPr>
      <p:grpSp>
        <p:nvGrpSpPr>
          <p:cNvPr id="5103" name="Google Shape;5103;p14"/>
          <p:cNvGrpSpPr/>
          <p:nvPr/>
        </p:nvGrpSpPr>
        <p:grpSpPr>
          <a:xfrm>
            <a:off x="0" y="-76200"/>
            <a:ext cx="9415324" cy="5336303"/>
            <a:chOff x="0" y="-76200"/>
            <a:chExt cx="9415324" cy="5336303"/>
          </a:xfrm>
        </p:grpSpPr>
        <p:sp>
          <p:nvSpPr>
            <p:cNvPr id="5104" name="Google Shape;5104;p1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14"/>
          <p:cNvSpPr/>
          <p:nvPr/>
        </p:nvSpPr>
        <p:spPr>
          <a:xfrm>
            <a:off x="1837775" y="822950"/>
            <a:ext cx="5468700" cy="3497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4"/>
          <p:cNvSpPr/>
          <p:nvPr/>
        </p:nvSpPr>
        <p:spPr>
          <a:xfrm>
            <a:off x="4572000" y="-76200"/>
            <a:ext cx="46620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4"/>
          <p:cNvSpPr txBox="1">
            <a:spLocks noGrp="1"/>
          </p:cNvSpPr>
          <p:nvPr>
            <p:ph type="subTitle" idx="1"/>
          </p:nvPr>
        </p:nvSpPr>
        <p:spPr>
          <a:xfrm>
            <a:off x="2730300" y="2636600"/>
            <a:ext cx="3683100" cy="129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610" name="Google Shape;5610;p14"/>
          <p:cNvSpPr txBox="1">
            <a:spLocks noGrp="1"/>
          </p:cNvSpPr>
          <p:nvPr>
            <p:ph type="title"/>
          </p:nvPr>
        </p:nvSpPr>
        <p:spPr>
          <a:xfrm>
            <a:off x="1069800" y="1280160"/>
            <a:ext cx="7004400" cy="17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5611"/>
        <p:cNvGrpSpPr/>
        <p:nvPr/>
      </p:nvGrpSpPr>
      <p:grpSpPr>
        <a:xfrm>
          <a:off x="0" y="0"/>
          <a:ext cx="0" cy="0"/>
          <a:chOff x="0" y="0"/>
          <a:chExt cx="0" cy="0"/>
        </a:xfrm>
      </p:grpSpPr>
      <p:grpSp>
        <p:nvGrpSpPr>
          <p:cNvPr id="5612" name="Google Shape;5612;p15"/>
          <p:cNvGrpSpPr/>
          <p:nvPr/>
        </p:nvGrpSpPr>
        <p:grpSpPr>
          <a:xfrm>
            <a:off x="0" y="-76200"/>
            <a:ext cx="9415324" cy="5336303"/>
            <a:chOff x="0" y="-76200"/>
            <a:chExt cx="9415324" cy="5336303"/>
          </a:xfrm>
        </p:grpSpPr>
        <p:sp>
          <p:nvSpPr>
            <p:cNvPr id="5613" name="Google Shape;5613;p15"/>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5"/>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5"/>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5"/>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5"/>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5"/>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5"/>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5"/>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5"/>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5"/>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5"/>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5"/>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5"/>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5"/>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5"/>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5"/>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5"/>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5"/>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5"/>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5"/>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5"/>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5"/>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5"/>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5"/>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5"/>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5"/>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5"/>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5"/>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5"/>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5"/>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5"/>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5"/>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5"/>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5"/>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5"/>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5"/>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5"/>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5"/>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5"/>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5"/>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5"/>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5"/>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5"/>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5"/>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5"/>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5"/>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5"/>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5"/>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5"/>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5"/>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5"/>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5"/>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5"/>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5"/>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5"/>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5"/>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5"/>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5"/>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5"/>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5"/>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5"/>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5"/>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5"/>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5"/>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5"/>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5"/>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5"/>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5"/>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5"/>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5"/>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5"/>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5"/>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5"/>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5"/>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5"/>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5"/>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5"/>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5"/>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5"/>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5"/>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5"/>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5"/>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5"/>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5"/>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5"/>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5"/>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5"/>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5"/>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5"/>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5"/>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5"/>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5"/>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5"/>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5"/>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5"/>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5"/>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5"/>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5"/>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5"/>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5"/>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5"/>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5"/>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5"/>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5"/>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5"/>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5"/>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5"/>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5"/>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5"/>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5"/>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5"/>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5"/>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5"/>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5"/>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5"/>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5"/>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5"/>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5"/>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5"/>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5"/>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5"/>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5"/>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5"/>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5"/>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5"/>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5"/>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5"/>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5"/>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5"/>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5"/>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5"/>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5"/>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5"/>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5"/>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5"/>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5"/>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5"/>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5"/>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5"/>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5"/>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5"/>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5"/>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5"/>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5"/>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5"/>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5"/>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5"/>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5"/>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5"/>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5"/>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5"/>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5"/>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5"/>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5"/>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5"/>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5"/>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5"/>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5"/>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5"/>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5"/>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5"/>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5"/>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5"/>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5"/>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5"/>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5"/>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5"/>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5"/>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5"/>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5"/>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5"/>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5"/>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5"/>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5"/>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5"/>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5"/>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5"/>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5"/>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5"/>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5"/>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5"/>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5"/>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5"/>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5"/>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5"/>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5"/>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5"/>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5"/>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5"/>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5"/>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5"/>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5"/>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5"/>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5"/>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5"/>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5"/>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5"/>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5"/>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5"/>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5"/>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5"/>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5"/>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5"/>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5"/>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5"/>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5"/>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5"/>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5"/>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5"/>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5"/>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5"/>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5"/>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5"/>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5"/>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5"/>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5"/>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5"/>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5"/>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5"/>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5"/>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5"/>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5"/>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5"/>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5"/>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5"/>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5"/>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5"/>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5"/>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5"/>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5"/>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5"/>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5"/>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5"/>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5"/>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5"/>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5"/>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5"/>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5"/>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5"/>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5"/>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5"/>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5"/>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5"/>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5"/>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5"/>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5"/>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5"/>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5"/>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5"/>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5"/>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5"/>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5"/>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5"/>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5"/>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5"/>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5"/>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5"/>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5"/>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5"/>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5"/>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5"/>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5"/>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5"/>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5"/>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5"/>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5"/>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5"/>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5"/>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5"/>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5"/>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5"/>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5"/>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5"/>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5"/>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5"/>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5"/>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5"/>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5"/>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5"/>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5"/>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5"/>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5"/>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5"/>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5"/>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5"/>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5"/>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5"/>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5"/>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5"/>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5"/>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5"/>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5"/>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5"/>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5"/>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5"/>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5"/>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5"/>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5"/>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5"/>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5"/>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5"/>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5"/>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5"/>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5"/>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5"/>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5"/>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5"/>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5"/>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5"/>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5"/>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5"/>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5"/>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5"/>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5"/>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5"/>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5"/>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5"/>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5"/>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5"/>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5"/>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5"/>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5"/>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5"/>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5"/>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5"/>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5"/>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5"/>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5"/>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5"/>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5"/>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5"/>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5"/>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5"/>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5"/>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5"/>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5"/>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5"/>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5"/>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5"/>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5"/>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5"/>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5"/>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5"/>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5"/>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5"/>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5"/>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5"/>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5"/>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5"/>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5"/>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5"/>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5"/>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5"/>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5"/>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5"/>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5"/>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5"/>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5"/>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5"/>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5"/>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5"/>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5"/>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5"/>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5"/>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5"/>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5"/>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5"/>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5"/>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5"/>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5"/>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5"/>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5"/>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5"/>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5"/>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5"/>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5"/>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5"/>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5"/>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5"/>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5"/>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5"/>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5"/>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5"/>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5"/>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5"/>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5"/>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5"/>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5"/>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5"/>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5"/>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5"/>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5"/>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5"/>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5"/>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5"/>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5"/>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5"/>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5"/>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5"/>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5"/>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5"/>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5"/>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5"/>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5"/>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5"/>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5"/>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5"/>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5"/>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5"/>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5"/>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5"/>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5"/>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5"/>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5"/>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5"/>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5"/>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5"/>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5"/>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5"/>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5"/>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5"/>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5"/>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5"/>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5"/>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5"/>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5"/>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5"/>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5"/>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5"/>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5"/>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5"/>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5"/>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5"/>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5"/>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5"/>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5"/>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5"/>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5"/>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5"/>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5"/>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5"/>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5"/>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5"/>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5"/>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5"/>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5"/>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5"/>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5"/>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5"/>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5"/>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5"/>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5"/>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5"/>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5"/>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5"/>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5"/>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5"/>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5"/>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5"/>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5"/>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5"/>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5"/>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5"/>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5"/>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5"/>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5"/>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5"/>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5"/>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5"/>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5"/>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5"/>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5"/>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5"/>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5"/>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5"/>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5"/>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5"/>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5"/>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5"/>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5"/>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5"/>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5"/>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5"/>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5"/>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5"/>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5"/>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5"/>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5"/>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5"/>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5"/>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5"/>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5"/>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5"/>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5"/>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5"/>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5"/>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5"/>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5"/>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5"/>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5"/>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5"/>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5"/>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5"/>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6" name="Google Shape;6116;p15"/>
          <p:cNvSpPr/>
          <p:nvPr/>
        </p:nvSpPr>
        <p:spPr>
          <a:xfrm>
            <a:off x="2393650" y="-147125"/>
            <a:ext cx="60369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5"/>
          <p:cNvSpPr txBox="1">
            <a:spLocks noGrp="1"/>
          </p:cNvSpPr>
          <p:nvPr>
            <p:ph type="title"/>
          </p:nvPr>
        </p:nvSpPr>
        <p:spPr>
          <a:xfrm>
            <a:off x="4910328" y="2626903"/>
            <a:ext cx="3171300" cy="5304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1600"/>
            </a:lvl1pPr>
            <a:lvl2pPr lvl="1" algn="r">
              <a:spcBef>
                <a:spcPts val="0"/>
              </a:spcBef>
              <a:spcAft>
                <a:spcPts val="0"/>
              </a:spcAft>
              <a:buSzPts val="2800"/>
              <a:buNone/>
              <a:defRPr/>
            </a:lvl2pPr>
            <a:lvl3pPr lvl="2" algn="r">
              <a:spcBef>
                <a:spcPts val="0"/>
              </a:spcBef>
              <a:spcAft>
                <a:spcPts val="0"/>
              </a:spcAft>
              <a:buSzPts val="2800"/>
              <a:buNone/>
              <a:defRPr/>
            </a:lvl3pPr>
            <a:lvl4pPr lvl="3" algn="r">
              <a:spcBef>
                <a:spcPts val="0"/>
              </a:spcBef>
              <a:spcAft>
                <a:spcPts val="0"/>
              </a:spcAft>
              <a:buSzPts val="2800"/>
              <a:buNone/>
              <a:defRPr/>
            </a:lvl4pPr>
            <a:lvl5pPr lvl="4" algn="r">
              <a:spcBef>
                <a:spcPts val="0"/>
              </a:spcBef>
              <a:spcAft>
                <a:spcPts val="0"/>
              </a:spcAft>
              <a:buSzPts val="2800"/>
              <a:buNone/>
              <a:defRPr/>
            </a:lvl5pPr>
            <a:lvl6pPr lvl="5" algn="r">
              <a:spcBef>
                <a:spcPts val="0"/>
              </a:spcBef>
              <a:spcAft>
                <a:spcPts val="0"/>
              </a:spcAft>
              <a:buSzPts val="2800"/>
              <a:buNone/>
              <a:defRPr/>
            </a:lvl6pPr>
            <a:lvl7pPr lvl="6" algn="r">
              <a:spcBef>
                <a:spcPts val="0"/>
              </a:spcBef>
              <a:spcAft>
                <a:spcPts val="0"/>
              </a:spcAft>
              <a:buSzPts val="2800"/>
              <a:buNone/>
              <a:defRPr/>
            </a:lvl7pPr>
            <a:lvl8pPr lvl="7" algn="r">
              <a:spcBef>
                <a:spcPts val="0"/>
              </a:spcBef>
              <a:spcAft>
                <a:spcPts val="0"/>
              </a:spcAft>
              <a:buSzPts val="2800"/>
              <a:buNone/>
              <a:defRPr/>
            </a:lvl8pPr>
            <a:lvl9pPr lvl="8" algn="r">
              <a:spcBef>
                <a:spcPts val="0"/>
              </a:spcBef>
              <a:spcAft>
                <a:spcPts val="0"/>
              </a:spcAft>
              <a:buSzPts val="2800"/>
              <a:buNone/>
              <a:defRPr/>
            </a:lvl9pPr>
          </a:lstStyle>
          <a:p>
            <a:endParaRPr/>
          </a:p>
        </p:txBody>
      </p:sp>
      <p:sp>
        <p:nvSpPr>
          <p:cNvPr id="6118" name="Google Shape;6118;p15"/>
          <p:cNvSpPr txBox="1">
            <a:spLocks noGrp="1"/>
          </p:cNvSpPr>
          <p:nvPr>
            <p:ph type="subTitle" idx="1"/>
          </p:nvPr>
        </p:nvSpPr>
        <p:spPr>
          <a:xfrm>
            <a:off x="3077550" y="1389888"/>
            <a:ext cx="5001000" cy="1344000"/>
          </a:xfrm>
          <a:prstGeom prst="rect">
            <a:avLst/>
          </a:prstGeom>
        </p:spPr>
        <p:txBody>
          <a:bodyPr spcFirstLastPara="1" wrap="square" lIns="91425" tIns="91425" rIns="91425" bIns="91425" anchor="b" anchorCtr="0">
            <a:noAutofit/>
          </a:bodyPr>
          <a:lstStyle>
            <a:lvl1pPr lvl="0" algn="r">
              <a:spcBef>
                <a:spcPts val="0"/>
              </a:spcBef>
              <a:spcAft>
                <a:spcPts val="0"/>
              </a:spcAft>
              <a:buSzPts val="2000"/>
              <a:buNone/>
              <a:defRPr sz="2000"/>
            </a:lvl1pPr>
            <a:lvl2pPr lvl="1">
              <a:spcBef>
                <a:spcPts val="1600"/>
              </a:spcBef>
              <a:spcAft>
                <a:spcPts val="0"/>
              </a:spcAft>
              <a:buSzPts val="2000"/>
              <a:buNone/>
              <a:defRPr sz="2000"/>
            </a:lvl2pPr>
            <a:lvl3pPr lvl="2">
              <a:spcBef>
                <a:spcPts val="1600"/>
              </a:spcBef>
              <a:spcAft>
                <a:spcPts val="0"/>
              </a:spcAft>
              <a:buSzPts val="2000"/>
              <a:buNone/>
              <a:defRPr sz="2000"/>
            </a:lvl3pPr>
            <a:lvl4pPr lvl="3">
              <a:spcBef>
                <a:spcPts val="1600"/>
              </a:spcBef>
              <a:spcAft>
                <a:spcPts val="0"/>
              </a:spcAft>
              <a:buSzPts val="2000"/>
              <a:buNone/>
              <a:defRPr sz="2000"/>
            </a:lvl4pPr>
            <a:lvl5pPr lvl="4">
              <a:spcBef>
                <a:spcPts val="1600"/>
              </a:spcBef>
              <a:spcAft>
                <a:spcPts val="0"/>
              </a:spcAft>
              <a:buSzPts val="2000"/>
              <a:buNone/>
              <a:defRPr sz="2000"/>
            </a:lvl5pPr>
            <a:lvl6pPr lvl="5">
              <a:spcBef>
                <a:spcPts val="1600"/>
              </a:spcBef>
              <a:spcAft>
                <a:spcPts val="0"/>
              </a:spcAft>
              <a:buSzPts val="2000"/>
              <a:buNone/>
              <a:defRPr sz="2000"/>
            </a:lvl6pPr>
            <a:lvl7pPr lvl="6">
              <a:spcBef>
                <a:spcPts val="1600"/>
              </a:spcBef>
              <a:spcAft>
                <a:spcPts val="0"/>
              </a:spcAft>
              <a:buSzPts val="2000"/>
              <a:buNone/>
              <a:defRPr sz="2000"/>
            </a:lvl7pPr>
            <a:lvl8pPr lvl="7">
              <a:spcBef>
                <a:spcPts val="1600"/>
              </a:spcBef>
              <a:spcAft>
                <a:spcPts val="0"/>
              </a:spcAft>
              <a:buSzPts val="2000"/>
              <a:buNone/>
              <a:defRPr sz="2000"/>
            </a:lvl8pPr>
            <a:lvl9pPr lvl="8">
              <a:spcBef>
                <a:spcPts val="1600"/>
              </a:spcBef>
              <a:spcAft>
                <a:spcPts val="1600"/>
              </a:spcAft>
              <a:buSzPts val="2000"/>
              <a:buNone/>
              <a:defRPr sz="2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6119"/>
        <p:cNvGrpSpPr/>
        <p:nvPr/>
      </p:nvGrpSpPr>
      <p:grpSpPr>
        <a:xfrm>
          <a:off x="0" y="0"/>
          <a:ext cx="0" cy="0"/>
          <a:chOff x="0" y="0"/>
          <a:chExt cx="0" cy="0"/>
        </a:xfrm>
      </p:grpSpPr>
      <p:grpSp>
        <p:nvGrpSpPr>
          <p:cNvPr id="6120" name="Google Shape;6120;p16"/>
          <p:cNvGrpSpPr/>
          <p:nvPr/>
        </p:nvGrpSpPr>
        <p:grpSpPr>
          <a:xfrm>
            <a:off x="0" y="-76200"/>
            <a:ext cx="9415324" cy="5336303"/>
            <a:chOff x="0" y="-76200"/>
            <a:chExt cx="9415324" cy="5336303"/>
          </a:xfrm>
        </p:grpSpPr>
        <p:sp>
          <p:nvSpPr>
            <p:cNvPr id="6121" name="Google Shape;6121;p1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4" name="Google Shape;6624;p16"/>
          <p:cNvSpPr/>
          <p:nvPr/>
        </p:nvSpPr>
        <p:spPr>
          <a:xfrm>
            <a:off x="713225" y="-76200"/>
            <a:ext cx="84474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6"/>
          <p:cNvSpPr txBox="1">
            <a:spLocks noGrp="1"/>
          </p:cNvSpPr>
          <p:nvPr>
            <p:ph type="title"/>
          </p:nvPr>
        </p:nvSpPr>
        <p:spPr>
          <a:xfrm>
            <a:off x="1069850" y="676650"/>
            <a:ext cx="7004400" cy="11463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626" name="Google Shape;6626;p16"/>
          <p:cNvSpPr txBox="1">
            <a:spLocks noGrp="1"/>
          </p:cNvSpPr>
          <p:nvPr>
            <p:ph type="subTitle" idx="1"/>
          </p:nvPr>
        </p:nvSpPr>
        <p:spPr>
          <a:xfrm>
            <a:off x="1081050" y="2157984"/>
            <a:ext cx="1902300" cy="3906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27" name="Google Shape;6627;p16"/>
          <p:cNvSpPr txBox="1">
            <a:spLocks noGrp="1"/>
          </p:cNvSpPr>
          <p:nvPr>
            <p:ph type="subTitle" idx="2"/>
          </p:nvPr>
        </p:nvSpPr>
        <p:spPr>
          <a:xfrm>
            <a:off x="1131450" y="2490750"/>
            <a:ext cx="1801500" cy="786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628" name="Google Shape;6628;p16"/>
          <p:cNvSpPr txBox="1">
            <a:spLocks noGrp="1"/>
          </p:cNvSpPr>
          <p:nvPr>
            <p:ph type="subTitle" idx="3"/>
          </p:nvPr>
        </p:nvSpPr>
        <p:spPr>
          <a:xfrm>
            <a:off x="3614789" y="215798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29" name="Google Shape;6629;p16"/>
          <p:cNvSpPr txBox="1">
            <a:spLocks noGrp="1"/>
          </p:cNvSpPr>
          <p:nvPr>
            <p:ph type="subTitle" idx="4"/>
          </p:nvPr>
        </p:nvSpPr>
        <p:spPr>
          <a:xfrm>
            <a:off x="3665189" y="2490750"/>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0" name="Google Shape;6630;p16"/>
          <p:cNvSpPr txBox="1">
            <a:spLocks noGrp="1"/>
          </p:cNvSpPr>
          <p:nvPr>
            <p:ph type="subTitle" idx="5"/>
          </p:nvPr>
        </p:nvSpPr>
        <p:spPr>
          <a:xfrm>
            <a:off x="6148529" y="215798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1" name="Google Shape;6631;p16"/>
          <p:cNvSpPr txBox="1">
            <a:spLocks noGrp="1"/>
          </p:cNvSpPr>
          <p:nvPr>
            <p:ph type="subTitle" idx="6"/>
          </p:nvPr>
        </p:nvSpPr>
        <p:spPr>
          <a:xfrm>
            <a:off x="6198929" y="2490750"/>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2" name="Google Shape;6632;p16"/>
          <p:cNvSpPr txBox="1">
            <a:spLocks noGrp="1"/>
          </p:cNvSpPr>
          <p:nvPr>
            <p:ph type="subTitle" idx="7"/>
          </p:nvPr>
        </p:nvSpPr>
        <p:spPr>
          <a:xfrm>
            <a:off x="1081050"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3" name="Google Shape;6633;p16"/>
          <p:cNvSpPr txBox="1">
            <a:spLocks noGrp="1"/>
          </p:cNvSpPr>
          <p:nvPr>
            <p:ph type="subTitle" idx="8"/>
          </p:nvPr>
        </p:nvSpPr>
        <p:spPr>
          <a:xfrm>
            <a:off x="1131450"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4" name="Google Shape;6634;p16"/>
          <p:cNvSpPr txBox="1">
            <a:spLocks noGrp="1"/>
          </p:cNvSpPr>
          <p:nvPr>
            <p:ph type="subTitle" idx="9"/>
          </p:nvPr>
        </p:nvSpPr>
        <p:spPr>
          <a:xfrm>
            <a:off x="3614789"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5" name="Google Shape;6635;p16"/>
          <p:cNvSpPr txBox="1">
            <a:spLocks noGrp="1"/>
          </p:cNvSpPr>
          <p:nvPr>
            <p:ph type="subTitle" idx="13"/>
          </p:nvPr>
        </p:nvSpPr>
        <p:spPr>
          <a:xfrm>
            <a:off x="3665189"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6" name="Google Shape;6636;p16"/>
          <p:cNvSpPr txBox="1">
            <a:spLocks noGrp="1"/>
          </p:cNvSpPr>
          <p:nvPr>
            <p:ph type="subTitle" idx="14"/>
          </p:nvPr>
        </p:nvSpPr>
        <p:spPr>
          <a:xfrm>
            <a:off x="6148529"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7" name="Google Shape;6637;p16"/>
          <p:cNvSpPr txBox="1">
            <a:spLocks noGrp="1"/>
          </p:cNvSpPr>
          <p:nvPr>
            <p:ph type="subTitle" idx="15"/>
          </p:nvPr>
        </p:nvSpPr>
        <p:spPr>
          <a:xfrm>
            <a:off x="6198929"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s">
  <p:cSld name="CUSTOM_5">
    <p:spTree>
      <p:nvGrpSpPr>
        <p:cNvPr id="1" name="Shape 6638"/>
        <p:cNvGrpSpPr/>
        <p:nvPr/>
      </p:nvGrpSpPr>
      <p:grpSpPr>
        <a:xfrm>
          <a:off x="0" y="0"/>
          <a:ext cx="0" cy="0"/>
          <a:chOff x="0" y="0"/>
          <a:chExt cx="0" cy="0"/>
        </a:xfrm>
      </p:grpSpPr>
      <p:grpSp>
        <p:nvGrpSpPr>
          <p:cNvPr id="6639" name="Google Shape;6639;p17"/>
          <p:cNvGrpSpPr/>
          <p:nvPr/>
        </p:nvGrpSpPr>
        <p:grpSpPr>
          <a:xfrm>
            <a:off x="0" y="-76200"/>
            <a:ext cx="9415324" cy="5336303"/>
            <a:chOff x="0" y="-76200"/>
            <a:chExt cx="9415324" cy="5336303"/>
          </a:xfrm>
        </p:grpSpPr>
        <p:sp>
          <p:nvSpPr>
            <p:cNvPr id="6640" name="Google Shape;6640;p1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3" name="Google Shape;7143;p17"/>
          <p:cNvSpPr/>
          <p:nvPr/>
        </p:nvSpPr>
        <p:spPr>
          <a:xfrm>
            <a:off x="2447925" y="-147125"/>
            <a:ext cx="59826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7"/>
          <p:cNvSpPr txBox="1">
            <a:spLocks noGrp="1"/>
          </p:cNvSpPr>
          <p:nvPr>
            <p:ph type="subTitle" idx="1"/>
          </p:nvPr>
        </p:nvSpPr>
        <p:spPr>
          <a:xfrm>
            <a:off x="3281002" y="1571625"/>
            <a:ext cx="4099200" cy="3543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145" name="Google Shape;7145;p17"/>
          <p:cNvSpPr txBox="1">
            <a:spLocks noGrp="1"/>
          </p:cNvSpPr>
          <p:nvPr>
            <p:ph type="title" hasCustomPrompt="1"/>
          </p:nvPr>
        </p:nvSpPr>
        <p:spPr>
          <a:xfrm>
            <a:off x="2133350" y="2002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46" name="Google Shape;7146;p17"/>
          <p:cNvSpPr txBox="1">
            <a:spLocks noGrp="1"/>
          </p:cNvSpPr>
          <p:nvPr>
            <p:ph type="subTitle" idx="2"/>
          </p:nvPr>
        </p:nvSpPr>
        <p:spPr>
          <a:xfrm>
            <a:off x="3281002" y="2848625"/>
            <a:ext cx="4099200" cy="35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47" name="Google Shape;7147;p17"/>
          <p:cNvSpPr txBox="1">
            <a:spLocks noGrp="1"/>
          </p:cNvSpPr>
          <p:nvPr>
            <p:ph type="title" idx="3" hasCustomPrompt="1"/>
          </p:nvPr>
        </p:nvSpPr>
        <p:spPr>
          <a:xfrm>
            <a:off x="2133350" y="3279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48" name="Google Shape;7148;p17"/>
          <p:cNvSpPr txBox="1">
            <a:spLocks noGrp="1"/>
          </p:cNvSpPr>
          <p:nvPr>
            <p:ph type="subTitle" idx="4"/>
          </p:nvPr>
        </p:nvSpPr>
        <p:spPr>
          <a:xfrm>
            <a:off x="3281002" y="4125625"/>
            <a:ext cx="4099200" cy="35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49" name="Google Shape;7149;p17"/>
          <p:cNvSpPr txBox="1">
            <a:spLocks noGrp="1"/>
          </p:cNvSpPr>
          <p:nvPr>
            <p:ph type="title" idx="5" hasCustomPrompt="1"/>
          </p:nvPr>
        </p:nvSpPr>
        <p:spPr>
          <a:xfrm>
            <a:off x="2133350" y="725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7150"/>
        <p:cNvGrpSpPr/>
        <p:nvPr/>
      </p:nvGrpSpPr>
      <p:grpSpPr>
        <a:xfrm>
          <a:off x="0" y="0"/>
          <a:ext cx="0" cy="0"/>
          <a:chOff x="0" y="0"/>
          <a:chExt cx="0" cy="0"/>
        </a:xfrm>
      </p:grpSpPr>
      <p:grpSp>
        <p:nvGrpSpPr>
          <p:cNvPr id="7151" name="Google Shape;7151;p18"/>
          <p:cNvGrpSpPr/>
          <p:nvPr/>
        </p:nvGrpSpPr>
        <p:grpSpPr>
          <a:xfrm>
            <a:off x="0" y="-76200"/>
            <a:ext cx="9415324" cy="5336303"/>
            <a:chOff x="0" y="-76200"/>
            <a:chExt cx="9415324" cy="5336303"/>
          </a:xfrm>
        </p:grpSpPr>
        <p:sp>
          <p:nvSpPr>
            <p:cNvPr id="7152" name="Google Shape;7152;p1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5" name="Google Shape;7655;p18"/>
          <p:cNvSpPr/>
          <p:nvPr/>
        </p:nvSpPr>
        <p:spPr>
          <a:xfrm>
            <a:off x="-103025" y="295275"/>
            <a:ext cx="9288300" cy="45393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8"/>
          <p:cNvSpPr txBox="1">
            <a:spLocks noGrp="1"/>
          </p:cNvSpPr>
          <p:nvPr>
            <p:ph type="title"/>
          </p:nvPr>
        </p:nvSpPr>
        <p:spPr>
          <a:xfrm>
            <a:off x="1069850" y="676650"/>
            <a:ext cx="70044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57" name="Google Shape;7657;p18"/>
          <p:cNvSpPr txBox="1">
            <a:spLocks noGrp="1"/>
          </p:cNvSpPr>
          <p:nvPr>
            <p:ph type="subTitle" idx="1"/>
          </p:nvPr>
        </p:nvSpPr>
        <p:spPr>
          <a:xfrm>
            <a:off x="1801368" y="1725168"/>
            <a:ext cx="2392800" cy="5727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1800" b="1"/>
            </a:lvl1pPr>
            <a:lvl2pPr lvl="1">
              <a:spcBef>
                <a:spcPts val="1600"/>
              </a:spcBef>
              <a:spcAft>
                <a:spcPts val="0"/>
              </a:spcAft>
              <a:buSzPts val="1800"/>
              <a:buNone/>
              <a:defRPr sz="1800" b="1"/>
            </a:lvl2pPr>
            <a:lvl3pPr lvl="2">
              <a:spcBef>
                <a:spcPts val="1600"/>
              </a:spcBef>
              <a:spcAft>
                <a:spcPts val="0"/>
              </a:spcAft>
              <a:buSzPts val="1800"/>
              <a:buNone/>
              <a:defRPr sz="1800" b="1"/>
            </a:lvl3pPr>
            <a:lvl4pPr lvl="3">
              <a:spcBef>
                <a:spcPts val="1600"/>
              </a:spcBef>
              <a:spcAft>
                <a:spcPts val="0"/>
              </a:spcAft>
              <a:buSzPts val="1800"/>
              <a:buNone/>
              <a:defRPr sz="1800" b="1"/>
            </a:lvl4pPr>
            <a:lvl5pPr lvl="4">
              <a:spcBef>
                <a:spcPts val="1600"/>
              </a:spcBef>
              <a:spcAft>
                <a:spcPts val="0"/>
              </a:spcAft>
              <a:buSzPts val="1800"/>
              <a:buNone/>
              <a:defRPr sz="1800" b="1"/>
            </a:lvl5pPr>
            <a:lvl6pPr lvl="5">
              <a:spcBef>
                <a:spcPts val="1600"/>
              </a:spcBef>
              <a:spcAft>
                <a:spcPts val="0"/>
              </a:spcAft>
              <a:buSzPts val="1800"/>
              <a:buNone/>
              <a:defRPr sz="1800" b="1"/>
            </a:lvl6pPr>
            <a:lvl7pPr lvl="6">
              <a:spcBef>
                <a:spcPts val="1600"/>
              </a:spcBef>
              <a:spcAft>
                <a:spcPts val="0"/>
              </a:spcAft>
              <a:buSzPts val="1800"/>
              <a:buNone/>
              <a:defRPr sz="1800" b="1"/>
            </a:lvl7pPr>
            <a:lvl8pPr lvl="7">
              <a:spcBef>
                <a:spcPts val="1600"/>
              </a:spcBef>
              <a:spcAft>
                <a:spcPts val="0"/>
              </a:spcAft>
              <a:buSzPts val="1800"/>
              <a:buNone/>
              <a:defRPr sz="1800" b="1"/>
            </a:lvl8pPr>
            <a:lvl9pPr lvl="8">
              <a:spcBef>
                <a:spcPts val="1600"/>
              </a:spcBef>
              <a:spcAft>
                <a:spcPts val="1600"/>
              </a:spcAft>
              <a:buSzPts val="1800"/>
              <a:buNone/>
              <a:defRPr sz="1800" b="1"/>
            </a:lvl9pPr>
          </a:lstStyle>
          <a:p>
            <a:endParaRPr/>
          </a:p>
        </p:txBody>
      </p:sp>
      <p:sp>
        <p:nvSpPr>
          <p:cNvPr id="7658" name="Google Shape;7658;p18"/>
          <p:cNvSpPr txBox="1">
            <a:spLocks noGrp="1"/>
          </p:cNvSpPr>
          <p:nvPr>
            <p:ph type="title" idx="2" hasCustomPrompt="1"/>
          </p:nvPr>
        </p:nvSpPr>
        <p:spPr>
          <a:xfrm>
            <a:off x="832104" y="16448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59" name="Google Shape;7659;p18"/>
          <p:cNvSpPr txBox="1">
            <a:spLocks noGrp="1"/>
          </p:cNvSpPr>
          <p:nvPr>
            <p:ph type="subTitle" idx="3"/>
          </p:nvPr>
        </p:nvSpPr>
        <p:spPr>
          <a:xfrm>
            <a:off x="1801368" y="3136068"/>
            <a:ext cx="2392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7660" name="Google Shape;7660;p18"/>
          <p:cNvSpPr txBox="1">
            <a:spLocks noGrp="1"/>
          </p:cNvSpPr>
          <p:nvPr>
            <p:ph type="title" idx="4" hasCustomPrompt="1"/>
          </p:nvPr>
        </p:nvSpPr>
        <p:spPr>
          <a:xfrm>
            <a:off x="832104" y="32206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1" name="Google Shape;7661;p18"/>
          <p:cNvSpPr txBox="1">
            <a:spLocks noGrp="1"/>
          </p:cNvSpPr>
          <p:nvPr>
            <p:ph type="subTitle" idx="5"/>
          </p:nvPr>
        </p:nvSpPr>
        <p:spPr>
          <a:xfrm>
            <a:off x="4931400" y="1725168"/>
            <a:ext cx="2392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b="1"/>
            </a:lvl1pPr>
            <a:lvl2pPr lvl="1" algn="r" rtl="0">
              <a:spcBef>
                <a:spcPts val="1600"/>
              </a:spcBef>
              <a:spcAft>
                <a:spcPts val="0"/>
              </a:spcAft>
              <a:buSzPts val="1800"/>
              <a:buNone/>
              <a:defRPr sz="1800" b="1"/>
            </a:lvl2pPr>
            <a:lvl3pPr lvl="2" algn="r" rtl="0">
              <a:spcBef>
                <a:spcPts val="1600"/>
              </a:spcBef>
              <a:spcAft>
                <a:spcPts val="0"/>
              </a:spcAft>
              <a:buSzPts val="1800"/>
              <a:buNone/>
              <a:defRPr sz="1800" b="1"/>
            </a:lvl3pPr>
            <a:lvl4pPr lvl="3" algn="r" rtl="0">
              <a:spcBef>
                <a:spcPts val="1600"/>
              </a:spcBef>
              <a:spcAft>
                <a:spcPts val="0"/>
              </a:spcAft>
              <a:buSzPts val="1800"/>
              <a:buNone/>
              <a:defRPr sz="1800" b="1"/>
            </a:lvl4pPr>
            <a:lvl5pPr lvl="4" algn="r" rtl="0">
              <a:spcBef>
                <a:spcPts val="1600"/>
              </a:spcBef>
              <a:spcAft>
                <a:spcPts val="0"/>
              </a:spcAft>
              <a:buSzPts val="1800"/>
              <a:buNone/>
              <a:defRPr sz="1800" b="1"/>
            </a:lvl5pPr>
            <a:lvl6pPr lvl="5" algn="r" rtl="0">
              <a:spcBef>
                <a:spcPts val="1600"/>
              </a:spcBef>
              <a:spcAft>
                <a:spcPts val="0"/>
              </a:spcAft>
              <a:buSzPts val="1800"/>
              <a:buNone/>
              <a:defRPr sz="1800" b="1"/>
            </a:lvl6pPr>
            <a:lvl7pPr lvl="6" algn="r" rtl="0">
              <a:spcBef>
                <a:spcPts val="1600"/>
              </a:spcBef>
              <a:spcAft>
                <a:spcPts val="0"/>
              </a:spcAft>
              <a:buSzPts val="1800"/>
              <a:buNone/>
              <a:defRPr sz="1800" b="1"/>
            </a:lvl7pPr>
            <a:lvl8pPr lvl="7" algn="r" rtl="0">
              <a:spcBef>
                <a:spcPts val="1600"/>
              </a:spcBef>
              <a:spcAft>
                <a:spcPts val="0"/>
              </a:spcAft>
              <a:buSzPts val="1800"/>
              <a:buNone/>
              <a:defRPr sz="1800" b="1"/>
            </a:lvl8pPr>
            <a:lvl9pPr lvl="8" algn="r" rtl="0">
              <a:spcBef>
                <a:spcPts val="1600"/>
              </a:spcBef>
              <a:spcAft>
                <a:spcPts val="1600"/>
              </a:spcAft>
              <a:buSzPts val="1800"/>
              <a:buNone/>
              <a:defRPr sz="1800" b="1"/>
            </a:lvl9pPr>
          </a:lstStyle>
          <a:p>
            <a:endParaRPr/>
          </a:p>
        </p:txBody>
      </p:sp>
      <p:sp>
        <p:nvSpPr>
          <p:cNvPr id="7662" name="Google Shape;7662;p18"/>
          <p:cNvSpPr txBox="1">
            <a:spLocks noGrp="1"/>
          </p:cNvSpPr>
          <p:nvPr>
            <p:ph type="title" idx="6" hasCustomPrompt="1"/>
          </p:nvPr>
        </p:nvSpPr>
        <p:spPr>
          <a:xfrm>
            <a:off x="7488936" y="16448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3" name="Google Shape;7663;p18"/>
          <p:cNvSpPr txBox="1">
            <a:spLocks noGrp="1"/>
          </p:cNvSpPr>
          <p:nvPr>
            <p:ph type="subTitle" idx="7"/>
          </p:nvPr>
        </p:nvSpPr>
        <p:spPr>
          <a:xfrm>
            <a:off x="4931400" y="3136068"/>
            <a:ext cx="2392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b="1"/>
            </a:lvl1pPr>
            <a:lvl2pPr lvl="1" algn="r" rtl="0">
              <a:spcBef>
                <a:spcPts val="1600"/>
              </a:spcBef>
              <a:spcAft>
                <a:spcPts val="0"/>
              </a:spcAft>
              <a:buSzPts val="1800"/>
              <a:buNone/>
              <a:defRPr sz="1800" b="1"/>
            </a:lvl2pPr>
            <a:lvl3pPr lvl="2" algn="r" rtl="0">
              <a:spcBef>
                <a:spcPts val="1600"/>
              </a:spcBef>
              <a:spcAft>
                <a:spcPts val="0"/>
              </a:spcAft>
              <a:buSzPts val="1800"/>
              <a:buNone/>
              <a:defRPr sz="1800" b="1"/>
            </a:lvl3pPr>
            <a:lvl4pPr lvl="3" algn="r" rtl="0">
              <a:spcBef>
                <a:spcPts val="1600"/>
              </a:spcBef>
              <a:spcAft>
                <a:spcPts val="0"/>
              </a:spcAft>
              <a:buSzPts val="1800"/>
              <a:buNone/>
              <a:defRPr sz="1800" b="1"/>
            </a:lvl4pPr>
            <a:lvl5pPr lvl="4" algn="r" rtl="0">
              <a:spcBef>
                <a:spcPts val="1600"/>
              </a:spcBef>
              <a:spcAft>
                <a:spcPts val="0"/>
              </a:spcAft>
              <a:buSzPts val="1800"/>
              <a:buNone/>
              <a:defRPr sz="1800" b="1"/>
            </a:lvl5pPr>
            <a:lvl6pPr lvl="5" algn="r" rtl="0">
              <a:spcBef>
                <a:spcPts val="1600"/>
              </a:spcBef>
              <a:spcAft>
                <a:spcPts val="0"/>
              </a:spcAft>
              <a:buSzPts val="1800"/>
              <a:buNone/>
              <a:defRPr sz="1800" b="1"/>
            </a:lvl6pPr>
            <a:lvl7pPr lvl="6" algn="r" rtl="0">
              <a:spcBef>
                <a:spcPts val="1600"/>
              </a:spcBef>
              <a:spcAft>
                <a:spcPts val="0"/>
              </a:spcAft>
              <a:buSzPts val="1800"/>
              <a:buNone/>
              <a:defRPr sz="1800" b="1"/>
            </a:lvl7pPr>
            <a:lvl8pPr lvl="7" algn="r" rtl="0">
              <a:spcBef>
                <a:spcPts val="1600"/>
              </a:spcBef>
              <a:spcAft>
                <a:spcPts val="0"/>
              </a:spcAft>
              <a:buSzPts val="1800"/>
              <a:buNone/>
              <a:defRPr sz="1800" b="1"/>
            </a:lvl8pPr>
            <a:lvl9pPr lvl="8" algn="r" rtl="0">
              <a:spcBef>
                <a:spcPts val="1600"/>
              </a:spcBef>
              <a:spcAft>
                <a:spcPts val="1600"/>
              </a:spcAft>
              <a:buSzPts val="1800"/>
              <a:buNone/>
              <a:defRPr sz="1800" b="1"/>
            </a:lvl9pPr>
          </a:lstStyle>
          <a:p>
            <a:endParaRPr/>
          </a:p>
        </p:txBody>
      </p:sp>
      <p:sp>
        <p:nvSpPr>
          <p:cNvPr id="7664" name="Google Shape;7664;p18"/>
          <p:cNvSpPr txBox="1">
            <a:spLocks noGrp="1"/>
          </p:cNvSpPr>
          <p:nvPr>
            <p:ph type="title" idx="8" hasCustomPrompt="1"/>
          </p:nvPr>
        </p:nvSpPr>
        <p:spPr>
          <a:xfrm>
            <a:off x="7488936" y="32206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5" name="Google Shape;7665;p18"/>
          <p:cNvSpPr txBox="1">
            <a:spLocks noGrp="1"/>
          </p:cNvSpPr>
          <p:nvPr>
            <p:ph type="subTitle" idx="9"/>
          </p:nvPr>
        </p:nvSpPr>
        <p:spPr>
          <a:xfrm>
            <a:off x="1801368" y="2063496"/>
            <a:ext cx="2754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666" name="Google Shape;7666;p18"/>
          <p:cNvSpPr txBox="1">
            <a:spLocks noGrp="1"/>
          </p:cNvSpPr>
          <p:nvPr>
            <p:ph type="subTitle" idx="13"/>
          </p:nvPr>
        </p:nvSpPr>
        <p:spPr>
          <a:xfrm>
            <a:off x="1801368" y="3471672"/>
            <a:ext cx="2754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667" name="Google Shape;7667;p18"/>
          <p:cNvSpPr txBox="1">
            <a:spLocks noGrp="1"/>
          </p:cNvSpPr>
          <p:nvPr>
            <p:ph type="subTitle" idx="14"/>
          </p:nvPr>
        </p:nvSpPr>
        <p:spPr>
          <a:xfrm>
            <a:off x="4572000" y="2063496"/>
            <a:ext cx="27522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7668" name="Google Shape;7668;p18"/>
          <p:cNvSpPr txBox="1">
            <a:spLocks noGrp="1"/>
          </p:cNvSpPr>
          <p:nvPr>
            <p:ph type="subTitle" idx="15"/>
          </p:nvPr>
        </p:nvSpPr>
        <p:spPr>
          <a:xfrm>
            <a:off x="4572000" y="3471672"/>
            <a:ext cx="27522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12">
    <p:spTree>
      <p:nvGrpSpPr>
        <p:cNvPr id="1" name="Shape 7669"/>
        <p:cNvGrpSpPr/>
        <p:nvPr/>
      </p:nvGrpSpPr>
      <p:grpSpPr>
        <a:xfrm>
          <a:off x="0" y="0"/>
          <a:ext cx="0" cy="0"/>
          <a:chOff x="0" y="0"/>
          <a:chExt cx="0" cy="0"/>
        </a:xfrm>
      </p:grpSpPr>
      <p:grpSp>
        <p:nvGrpSpPr>
          <p:cNvPr id="7670" name="Google Shape;7670;p19"/>
          <p:cNvGrpSpPr/>
          <p:nvPr/>
        </p:nvGrpSpPr>
        <p:grpSpPr>
          <a:xfrm>
            <a:off x="0" y="-76200"/>
            <a:ext cx="9415324" cy="5336303"/>
            <a:chOff x="0" y="-76200"/>
            <a:chExt cx="9415324" cy="5336303"/>
          </a:xfrm>
        </p:grpSpPr>
        <p:sp>
          <p:nvSpPr>
            <p:cNvPr id="7671" name="Google Shape;7671;p1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4" name="Google Shape;8174;p19"/>
          <p:cNvSpPr/>
          <p:nvPr/>
        </p:nvSpPr>
        <p:spPr>
          <a:xfrm>
            <a:off x="-39650" y="535200"/>
            <a:ext cx="92568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9"/>
          <p:cNvSpPr txBox="1">
            <a:spLocks noGrp="1"/>
          </p:cNvSpPr>
          <p:nvPr>
            <p:ph type="subTitle" idx="1"/>
          </p:nvPr>
        </p:nvSpPr>
        <p:spPr>
          <a:xfrm>
            <a:off x="1155192" y="1770888"/>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6" name="Google Shape;8176;p19"/>
          <p:cNvSpPr txBox="1">
            <a:spLocks noGrp="1"/>
          </p:cNvSpPr>
          <p:nvPr>
            <p:ph type="subTitle" idx="2"/>
          </p:nvPr>
        </p:nvSpPr>
        <p:spPr>
          <a:xfrm>
            <a:off x="1155192" y="210975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7" name="Google Shape;8177;p19"/>
          <p:cNvSpPr txBox="1">
            <a:spLocks noGrp="1"/>
          </p:cNvSpPr>
          <p:nvPr>
            <p:ph type="subTitle" idx="3"/>
          </p:nvPr>
        </p:nvSpPr>
        <p:spPr>
          <a:xfrm>
            <a:off x="5470851" y="1770888"/>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8" name="Google Shape;8178;p19"/>
          <p:cNvSpPr txBox="1">
            <a:spLocks noGrp="1"/>
          </p:cNvSpPr>
          <p:nvPr>
            <p:ph type="subTitle" idx="4"/>
          </p:nvPr>
        </p:nvSpPr>
        <p:spPr>
          <a:xfrm>
            <a:off x="5470851" y="210975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9" name="Google Shape;8179;p19"/>
          <p:cNvSpPr txBox="1">
            <a:spLocks noGrp="1"/>
          </p:cNvSpPr>
          <p:nvPr>
            <p:ph type="title"/>
          </p:nvPr>
        </p:nvSpPr>
        <p:spPr>
          <a:xfrm>
            <a:off x="713475" y="676650"/>
            <a:ext cx="77172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8180" name="Google Shape;8180;p19"/>
          <p:cNvSpPr txBox="1">
            <a:spLocks noGrp="1"/>
          </p:cNvSpPr>
          <p:nvPr>
            <p:ph type="subTitle" idx="5"/>
          </p:nvPr>
        </p:nvSpPr>
        <p:spPr>
          <a:xfrm>
            <a:off x="1155192" y="3044952"/>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1" name="Google Shape;8181;p19"/>
          <p:cNvSpPr txBox="1">
            <a:spLocks noGrp="1"/>
          </p:cNvSpPr>
          <p:nvPr>
            <p:ph type="subTitle" idx="6"/>
          </p:nvPr>
        </p:nvSpPr>
        <p:spPr>
          <a:xfrm>
            <a:off x="1155192" y="338328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2" name="Google Shape;8182;p19"/>
          <p:cNvSpPr txBox="1">
            <a:spLocks noGrp="1"/>
          </p:cNvSpPr>
          <p:nvPr>
            <p:ph type="subTitle" idx="7"/>
          </p:nvPr>
        </p:nvSpPr>
        <p:spPr>
          <a:xfrm>
            <a:off x="5470851" y="3044952"/>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3" name="Google Shape;8183;p19"/>
          <p:cNvSpPr txBox="1">
            <a:spLocks noGrp="1"/>
          </p:cNvSpPr>
          <p:nvPr>
            <p:ph type="subTitle" idx="8"/>
          </p:nvPr>
        </p:nvSpPr>
        <p:spPr>
          <a:xfrm>
            <a:off x="5470851" y="338328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_AND_BODY_1">
    <p:spTree>
      <p:nvGrpSpPr>
        <p:cNvPr id="1" name="Shape 8184"/>
        <p:cNvGrpSpPr/>
        <p:nvPr/>
      </p:nvGrpSpPr>
      <p:grpSpPr>
        <a:xfrm>
          <a:off x="0" y="0"/>
          <a:ext cx="0" cy="0"/>
          <a:chOff x="0" y="0"/>
          <a:chExt cx="0" cy="0"/>
        </a:xfrm>
      </p:grpSpPr>
      <p:grpSp>
        <p:nvGrpSpPr>
          <p:cNvPr id="8185" name="Google Shape;8185;p20"/>
          <p:cNvGrpSpPr/>
          <p:nvPr/>
        </p:nvGrpSpPr>
        <p:grpSpPr>
          <a:xfrm>
            <a:off x="0" y="-76200"/>
            <a:ext cx="9415324" cy="5336303"/>
            <a:chOff x="0" y="-76200"/>
            <a:chExt cx="9415324" cy="5336303"/>
          </a:xfrm>
        </p:grpSpPr>
        <p:sp>
          <p:nvSpPr>
            <p:cNvPr id="8186" name="Google Shape;8186;p20"/>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0"/>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0"/>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0"/>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0"/>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0"/>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0"/>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0"/>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0"/>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0"/>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0"/>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0"/>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0"/>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0"/>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0"/>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0"/>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0"/>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0"/>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0"/>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0"/>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0"/>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0"/>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0"/>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0"/>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0"/>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0"/>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0"/>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0"/>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0"/>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0"/>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0"/>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0"/>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0"/>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0"/>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0"/>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0"/>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0"/>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0"/>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0"/>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0"/>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0"/>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0"/>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0"/>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0"/>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0"/>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0"/>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0"/>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0"/>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0"/>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0"/>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0"/>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0"/>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0"/>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0"/>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0"/>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0"/>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0"/>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0"/>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0"/>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0"/>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0"/>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0"/>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0"/>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0"/>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0"/>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0"/>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0"/>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0"/>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0"/>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0"/>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0"/>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0"/>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0"/>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0"/>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0"/>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0"/>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0"/>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0"/>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0"/>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0"/>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0"/>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0"/>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0"/>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0"/>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0"/>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0"/>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0"/>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0"/>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0"/>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0"/>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0"/>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0"/>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0"/>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0"/>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0"/>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0"/>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0"/>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0"/>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0"/>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0"/>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0"/>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0"/>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0"/>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0"/>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0"/>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0"/>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0"/>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0"/>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0"/>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0"/>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0"/>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0"/>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0"/>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0"/>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0"/>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0"/>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0"/>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0"/>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0"/>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0"/>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0"/>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0"/>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0"/>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0"/>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0"/>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0"/>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0"/>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0"/>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0"/>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0"/>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0"/>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0"/>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0"/>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0"/>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0"/>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0"/>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0"/>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0"/>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0"/>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0"/>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0"/>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0"/>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0"/>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0"/>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0"/>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0"/>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0"/>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0"/>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0"/>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0"/>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0"/>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0"/>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0"/>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0"/>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0"/>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0"/>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0"/>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0"/>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0"/>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0"/>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0"/>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0"/>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0"/>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0"/>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0"/>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0"/>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0"/>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0"/>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0"/>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0"/>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0"/>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0"/>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0"/>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0"/>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0"/>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0"/>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0"/>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0"/>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0"/>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0"/>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0"/>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0"/>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0"/>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0"/>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0"/>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0"/>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0"/>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0"/>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0"/>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0"/>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0"/>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0"/>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0"/>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0"/>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0"/>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0"/>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0"/>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0"/>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0"/>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0"/>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0"/>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0"/>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0"/>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0"/>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0"/>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0"/>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0"/>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0"/>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0"/>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0"/>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0"/>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0"/>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0"/>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0"/>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0"/>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0"/>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0"/>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0"/>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0"/>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0"/>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0"/>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0"/>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0"/>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0"/>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0"/>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0"/>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0"/>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0"/>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0"/>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0"/>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0"/>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0"/>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0"/>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0"/>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0"/>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0"/>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0"/>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0"/>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0"/>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0"/>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0"/>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0"/>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0"/>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0"/>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0"/>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0"/>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0"/>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0"/>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0"/>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0"/>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0"/>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0"/>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0"/>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0"/>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0"/>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0"/>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0"/>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0"/>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0"/>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0"/>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0"/>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0"/>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0"/>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0"/>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0"/>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0"/>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0"/>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0"/>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0"/>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0"/>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0"/>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0"/>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0"/>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0"/>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0"/>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0"/>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0"/>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0"/>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0"/>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0"/>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0"/>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0"/>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0"/>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0"/>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0"/>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0"/>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0"/>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0"/>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0"/>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0"/>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0"/>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0"/>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0"/>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0"/>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0"/>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0"/>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0"/>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0"/>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0"/>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0"/>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0"/>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0"/>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0"/>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0"/>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0"/>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0"/>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0"/>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0"/>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0"/>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0"/>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0"/>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0"/>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0"/>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0"/>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0"/>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0"/>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0"/>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0"/>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0"/>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0"/>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0"/>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0"/>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0"/>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0"/>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0"/>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0"/>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0"/>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0"/>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0"/>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0"/>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0"/>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0"/>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0"/>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0"/>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0"/>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0"/>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0"/>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0"/>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0"/>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0"/>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0"/>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0"/>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0"/>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0"/>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0"/>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0"/>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0"/>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0"/>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0"/>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0"/>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0"/>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0"/>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0"/>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0"/>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0"/>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0"/>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0"/>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0"/>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0"/>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0"/>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0"/>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0"/>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0"/>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0"/>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0"/>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0"/>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0"/>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0"/>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0"/>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0"/>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0"/>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0"/>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0"/>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0"/>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0"/>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0"/>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0"/>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0"/>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0"/>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0"/>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0"/>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0"/>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0"/>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0"/>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0"/>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0"/>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0"/>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0"/>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0"/>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0"/>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0"/>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0"/>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0"/>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0"/>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0"/>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0"/>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0"/>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0"/>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0"/>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0"/>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0"/>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0"/>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0"/>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0"/>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0"/>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0"/>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0"/>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0"/>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0"/>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0"/>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0"/>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0"/>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0"/>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0"/>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0"/>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0"/>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0"/>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0"/>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0"/>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0"/>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0"/>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0"/>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0"/>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0"/>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0"/>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0"/>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0"/>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0"/>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0"/>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0"/>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0"/>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0"/>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0"/>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0"/>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0"/>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0"/>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0"/>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0"/>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0"/>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0"/>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0"/>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0"/>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0"/>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0"/>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0"/>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0"/>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0"/>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0"/>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0"/>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0"/>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0"/>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0"/>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0"/>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0"/>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0"/>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0"/>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0"/>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0"/>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0"/>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0"/>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0"/>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0"/>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0"/>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0"/>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0"/>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0"/>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0"/>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0"/>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0"/>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0"/>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0"/>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0"/>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0"/>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0"/>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0"/>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0"/>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0"/>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0"/>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0"/>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0"/>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0"/>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0"/>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0"/>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0"/>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0"/>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0"/>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0"/>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0"/>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0"/>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0"/>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0"/>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0"/>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0"/>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0"/>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0"/>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0"/>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0"/>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0"/>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0"/>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0"/>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0"/>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0"/>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0"/>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9" name="Google Shape;8689;p20"/>
          <p:cNvSpPr/>
          <p:nvPr/>
        </p:nvSpPr>
        <p:spPr>
          <a:xfrm>
            <a:off x="-39625" y="285750"/>
            <a:ext cx="9232800" cy="460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0"/>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91" name="Google Shape;8691;p20"/>
          <p:cNvSpPr txBox="1">
            <a:spLocks noGrp="1"/>
          </p:cNvSpPr>
          <p:nvPr>
            <p:ph type="subTitle" idx="1"/>
          </p:nvPr>
        </p:nvSpPr>
        <p:spPr>
          <a:xfrm>
            <a:off x="724350" y="1346450"/>
            <a:ext cx="7717500" cy="325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4">
    <p:spTree>
      <p:nvGrpSpPr>
        <p:cNvPr id="1" name="Shape 8692"/>
        <p:cNvGrpSpPr/>
        <p:nvPr/>
      </p:nvGrpSpPr>
      <p:grpSpPr>
        <a:xfrm>
          <a:off x="0" y="0"/>
          <a:ext cx="0" cy="0"/>
          <a:chOff x="0" y="0"/>
          <a:chExt cx="0" cy="0"/>
        </a:xfrm>
      </p:grpSpPr>
      <p:grpSp>
        <p:nvGrpSpPr>
          <p:cNvPr id="8693" name="Google Shape;8693;p21"/>
          <p:cNvGrpSpPr/>
          <p:nvPr/>
        </p:nvGrpSpPr>
        <p:grpSpPr>
          <a:xfrm>
            <a:off x="0" y="-76200"/>
            <a:ext cx="9415324" cy="5336303"/>
            <a:chOff x="0" y="-76200"/>
            <a:chExt cx="9415324" cy="5336303"/>
          </a:xfrm>
        </p:grpSpPr>
        <p:sp>
          <p:nvSpPr>
            <p:cNvPr id="8694" name="Google Shape;8694;p21"/>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1"/>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1"/>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1"/>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1"/>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1"/>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1"/>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1"/>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1"/>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1"/>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1"/>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1"/>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1"/>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1"/>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1"/>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1"/>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1"/>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1"/>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1"/>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1"/>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1"/>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1"/>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1"/>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1"/>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1"/>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1"/>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1"/>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1"/>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1"/>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1"/>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1"/>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1"/>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1"/>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1"/>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1"/>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1"/>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1"/>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1"/>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1"/>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1"/>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1"/>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1"/>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1"/>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1"/>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1"/>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1"/>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1"/>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1"/>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1"/>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1"/>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1"/>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1"/>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1"/>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1"/>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1"/>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1"/>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1"/>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1"/>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1"/>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1"/>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1"/>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1"/>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1"/>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1"/>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1"/>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1"/>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1"/>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1"/>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1"/>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1"/>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1"/>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1"/>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1"/>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1"/>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1"/>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1"/>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1"/>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1"/>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1"/>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1"/>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1"/>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1"/>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1"/>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1"/>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1"/>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1"/>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1"/>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1"/>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1"/>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1"/>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1"/>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1"/>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1"/>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1"/>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1"/>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1"/>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1"/>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1"/>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1"/>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1"/>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1"/>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1"/>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1"/>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1"/>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1"/>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1"/>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1"/>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1"/>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1"/>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1"/>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1"/>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1"/>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1"/>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1"/>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1"/>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1"/>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1"/>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1"/>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1"/>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1"/>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1"/>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1"/>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1"/>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1"/>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1"/>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1"/>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1"/>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1"/>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1"/>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1"/>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1"/>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1"/>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1"/>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1"/>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1"/>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1"/>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1"/>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1"/>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1"/>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1"/>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1"/>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1"/>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1"/>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1"/>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1"/>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1"/>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1"/>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1"/>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1"/>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1"/>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1"/>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1"/>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1"/>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1"/>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1"/>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1"/>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1"/>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1"/>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1"/>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1"/>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1"/>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1"/>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1"/>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1"/>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1"/>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1"/>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1"/>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1"/>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1"/>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1"/>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1"/>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1"/>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1"/>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1"/>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1"/>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1"/>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1"/>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1"/>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1"/>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1"/>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1"/>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1"/>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1"/>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1"/>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1"/>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1"/>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1"/>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1"/>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1"/>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1"/>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1"/>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1"/>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1"/>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1"/>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1"/>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1"/>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1"/>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1"/>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1"/>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1"/>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1"/>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1"/>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1"/>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1"/>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1"/>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1"/>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1"/>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1"/>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1"/>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1"/>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1"/>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1"/>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1"/>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1"/>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1"/>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1"/>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1"/>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1"/>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1"/>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1"/>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1"/>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1"/>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1"/>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1"/>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1"/>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1"/>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1"/>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1"/>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1"/>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1"/>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1"/>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1"/>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1"/>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1"/>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1"/>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1"/>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1"/>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1"/>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1"/>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1"/>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1"/>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1"/>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1"/>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1"/>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1"/>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1"/>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1"/>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1"/>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1"/>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1"/>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1"/>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1"/>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1"/>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1"/>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1"/>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1"/>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1"/>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1"/>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1"/>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1"/>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1"/>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1"/>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1"/>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1"/>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1"/>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1"/>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1"/>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1"/>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1"/>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1"/>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1"/>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1"/>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1"/>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1"/>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1"/>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1"/>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1"/>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1"/>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1"/>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1"/>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1"/>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1"/>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1"/>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1"/>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1"/>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1"/>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1"/>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1"/>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1"/>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1"/>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1"/>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1"/>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1"/>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1"/>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1"/>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1"/>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1"/>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1"/>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1"/>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1"/>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1"/>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1"/>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1"/>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1"/>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1"/>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1"/>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1"/>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1"/>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1"/>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1"/>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1"/>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1"/>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1"/>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1"/>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1"/>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1"/>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1"/>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1"/>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1"/>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1"/>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1"/>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1"/>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1"/>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1"/>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1"/>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1"/>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1"/>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1"/>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1"/>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1"/>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1"/>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1"/>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1"/>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1"/>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1"/>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1"/>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1"/>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1"/>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1"/>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1"/>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1"/>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1"/>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1"/>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1"/>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1"/>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1"/>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1"/>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1"/>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1"/>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1"/>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1"/>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1"/>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1"/>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1"/>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1"/>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1"/>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1"/>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1"/>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1"/>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1"/>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1"/>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1"/>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1"/>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1"/>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1"/>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1"/>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1"/>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1"/>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1"/>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1"/>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1"/>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1"/>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1"/>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1"/>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1"/>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1"/>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1"/>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1"/>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1"/>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1"/>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1"/>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1"/>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1"/>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1"/>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1"/>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1"/>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1"/>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1"/>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1"/>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1"/>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1"/>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1"/>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1"/>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1"/>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1"/>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1"/>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1"/>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1"/>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1"/>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1"/>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1"/>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1"/>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1"/>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1"/>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1"/>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1"/>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1"/>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1"/>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1"/>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1"/>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1"/>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1"/>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1"/>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1"/>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1"/>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1"/>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1"/>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1"/>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1"/>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1"/>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1"/>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1"/>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1"/>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1"/>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1"/>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1"/>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1"/>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1"/>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1"/>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1"/>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1"/>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1"/>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1"/>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1"/>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1"/>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1"/>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1"/>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1"/>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1"/>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1"/>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1"/>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1"/>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1"/>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1"/>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1"/>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1"/>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1"/>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1"/>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1"/>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1"/>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1"/>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1"/>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1"/>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1"/>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1"/>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1"/>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1"/>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1"/>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1"/>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1"/>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1"/>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1"/>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1"/>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1"/>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1"/>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1"/>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1"/>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1"/>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1"/>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1"/>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1"/>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1"/>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1"/>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1"/>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1"/>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1"/>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1"/>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1"/>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1"/>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1"/>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1"/>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1"/>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1"/>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1"/>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1"/>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1"/>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1"/>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1"/>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1"/>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1"/>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1"/>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1"/>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1"/>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1"/>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1"/>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1"/>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1"/>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1"/>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1"/>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1"/>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1"/>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1"/>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1"/>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7" name="Google Shape;9197;p21"/>
          <p:cNvSpPr/>
          <p:nvPr/>
        </p:nvSpPr>
        <p:spPr>
          <a:xfrm>
            <a:off x="361950" y="-39625"/>
            <a:ext cx="8831400" cy="5222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1"/>
          <p:cNvSpPr txBox="1">
            <a:spLocks noGrp="1"/>
          </p:cNvSpPr>
          <p:nvPr>
            <p:ph type="title"/>
          </p:nvPr>
        </p:nvSpPr>
        <p:spPr>
          <a:xfrm>
            <a:off x="713225" y="1409013"/>
            <a:ext cx="3287400" cy="1068900"/>
          </a:xfrm>
          <a:prstGeom prst="rect">
            <a:avLst/>
          </a:prstGeom>
        </p:spPr>
        <p:txBody>
          <a:bodyPr spcFirstLastPara="1" wrap="square" lIns="91425" tIns="91425" rIns="91425" bIns="91425" anchor="b" anchorCtr="0">
            <a:noAutofit/>
          </a:bodyPr>
          <a:lstStyle>
            <a:lvl1pPr lvl="0">
              <a:spcBef>
                <a:spcPts val="0"/>
              </a:spcBef>
              <a:spcAft>
                <a:spcPts val="0"/>
              </a:spcAft>
              <a:buSzPts val="2500"/>
              <a:buNone/>
              <a:defRPr sz="2500"/>
            </a:lvl1pPr>
            <a:lvl2pPr lvl="1">
              <a:spcBef>
                <a:spcPts val="0"/>
              </a:spcBef>
              <a:spcAft>
                <a:spcPts val="0"/>
              </a:spcAft>
              <a:buSzPts val="2800"/>
              <a:buNone/>
              <a:defRPr>
                <a:latin typeface="Oxygen"/>
                <a:ea typeface="Oxygen"/>
                <a:cs typeface="Oxygen"/>
                <a:sym typeface="Oxygen"/>
              </a:defRPr>
            </a:lvl2pPr>
            <a:lvl3pPr lvl="2">
              <a:spcBef>
                <a:spcPts val="0"/>
              </a:spcBef>
              <a:spcAft>
                <a:spcPts val="0"/>
              </a:spcAft>
              <a:buSzPts val="2800"/>
              <a:buNone/>
              <a:defRPr>
                <a:latin typeface="Oxygen"/>
                <a:ea typeface="Oxygen"/>
                <a:cs typeface="Oxygen"/>
                <a:sym typeface="Oxygen"/>
              </a:defRPr>
            </a:lvl3pPr>
            <a:lvl4pPr lvl="3">
              <a:spcBef>
                <a:spcPts val="0"/>
              </a:spcBef>
              <a:spcAft>
                <a:spcPts val="0"/>
              </a:spcAft>
              <a:buSzPts val="2800"/>
              <a:buNone/>
              <a:defRPr>
                <a:latin typeface="Oxygen"/>
                <a:ea typeface="Oxygen"/>
                <a:cs typeface="Oxygen"/>
                <a:sym typeface="Oxygen"/>
              </a:defRPr>
            </a:lvl4pPr>
            <a:lvl5pPr lvl="4">
              <a:spcBef>
                <a:spcPts val="0"/>
              </a:spcBef>
              <a:spcAft>
                <a:spcPts val="0"/>
              </a:spcAft>
              <a:buSzPts val="2800"/>
              <a:buNone/>
              <a:defRPr>
                <a:latin typeface="Oxygen"/>
                <a:ea typeface="Oxygen"/>
                <a:cs typeface="Oxygen"/>
                <a:sym typeface="Oxygen"/>
              </a:defRPr>
            </a:lvl5pPr>
            <a:lvl6pPr lvl="5">
              <a:spcBef>
                <a:spcPts val="0"/>
              </a:spcBef>
              <a:spcAft>
                <a:spcPts val="0"/>
              </a:spcAft>
              <a:buSzPts val="2800"/>
              <a:buNone/>
              <a:defRPr>
                <a:latin typeface="Oxygen"/>
                <a:ea typeface="Oxygen"/>
                <a:cs typeface="Oxygen"/>
                <a:sym typeface="Oxygen"/>
              </a:defRPr>
            </a:lvl6pPr>
            <a:lvl7pPr lvl="6">
              <a:spcBef>
                <a:spcPts val="0"/>
              </a:spcBef>
              <a:spcAft>
                <a:spcPts val="0"/>
              </a:spcAft>
              <a:buSzPts val="2800"/>
              <a:buNone/>
              <a:defRPr>
                <a:latin typeface="Oxygen"/>
                <a:ea typeface="Oxygen"/>
                <a:cs typeface="Oxygen"/>
                <a:sym typeface="Oxygen"/>
              </a:defRPr>
            </a:lvl7pPr>
            <a:lvl8pPr lvl="7">
              <a:spcBef>
                <a:spcPts val="0"/>
              </a:spcBef>
              <a:spcAft>
                <a:spcPts val="0"/>
              </a:spcAft>
              <a:buSzPts val="2800"/>
              <a:buNone/>
              <a:defRPr>
                <a:latin typeface="Oxygen"/>
                <a:ea typeface="Oxygen"/>
                <a:cs typeface="Oxygen"/>
                <a:sym typeface="Oxygen"/>
              </a:defRPr>
            </a:lvl8pPr>
            <a:lvl9pPr lvl="8">
              <a:spcBef>
                <a:spcPts val="0"/>
              </a:spcBef>
              <a:spcAft>
                <a:spcPts val="0"/>
              </a:spcAft>
              <a:buSzPts val="2800"/>
              <a:buNone/>
              <a:defRPr>
                <a:latin typeface="Oxygen"/>
                <a:ea typeface="Oxygen"/>
                <a:cs typeface="Oxygen"/>
                <a:sym typeface="Oxygen"/>
              </a:defRPr>
            </a:lvl9pPr>
          </a:lstStyle>
          <a:p>
            <a:endParaRPr/>
          </a:p>
        </p:txBody>
      </p:sp>
      <p:sp>
        <p:nvSpPr>
          <p:cNvPr id="9199" name="Google Shape;9199;p21"/>
          <p:cNvSpPr txBox="1">
            <a:spLocks noGrp="1"/>
          </p:cNvSpPr>
          <p:nvPr>
            <p:ph type="subTitle" idx="1"/>
          </p:nvPr>
        </p:nvSpPr>
        <p:spPr>
          <a:xfrm>
            <a:off x="728000" y="2661038"/>
            <a:ext cx="2815200" cy="1068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6"/>
        <p:cNvGrpSpPr/>
        <p:nvPr/>
      </p:nvGrpSpPr>
      <p:grpSpPr>
        <a:xfrm>
          <a:off x="0" y="0"/>
          <a:ext cx="0" cy="0"/>
          <a:chOff x="0" y="0"/>
          <a:chExt cx="0" cy="0"/>
        </a:xfrm>
      </p:grpSpPr>
      <p:grpSp>
        <p:nvGrpSpPr>
          <p:cNvPr id="517" name="Google Shape;517;p3"/>
          <p:cNvGrpSpPr/>
          <p:nvPr/>
        </p:nvGrpSpPr>
        <p:grpSpPr>
          <a:xfrm flipH="1">
            <a:off x="-271312" y="-98675"/>
            <a:ext cx="9415324" cy="5336303"/>
            <a:chOff x="0" y="-76200"/>
            <a:chExt cx="9415324" cy="5336303"/>
          </a:xfrm>
        </p:grpSpPr>
        <p:sp>
          <p:nvSpPr>
            <p:cNvPr id="518" name="Google Shape;518;p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3"/>
          <p:cNvSpPr/>
          <p:nvPr/>
        </p:nvSpPr>
        <p:spPr>
          <a:xfrm flipH="1">
            <a:off x="-63350" y="1309375"/>
            <a:ext cx="8137500" cy="2479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txBox="1">
            <a:spLocks noGrp="1"/>
          </p:cNvSpPr>
          <p:nvPr>
            <p:ph type="subTitle" idx="1"/>
          </p:nvPr>
        </p:nvSpPr>
        <p:spPr>
          <a:xfrm>
            <a:off x="2386584" y="291388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23" name="Google Shape;1023;p3"/>
          <p:cNvSpPr txBox="1">
            <a:spLocks noGrp="1"/>
          </p:cNvSpPr>
          <p:nvPr>
            <p:ph type="title" hasCustomPrompt="1"/>
          </p:nvPr>
        </p:nvSpPr>
        <p:spPr>
          <a:xfrm>
            <a:off x="713232" y="1682496"/>
            <a:ext cx="1764900" cy="139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24" name="Google Shape;1024;p3"/>
          <p:cNvSpPr txBox="1">
            <a:spLocks noGrp="1"/>
          </p:cNvSpPr>
          <p:nvPr>
            <p:ph type="title" idx="2"/>
          </p:nvPr>
        </p:nvSpPr>
        <p:spPr>
          <a:xfrm>
            <a:off x="2386572" y="198879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sz="4500"/>
            </a:lvl1pPr>
            <a:lvl2pPr lvl="1" rtl="0">
              <a:spcBef>
                <a:spcPts val="0"/>
              </a:spcBef>
              <a:spcAft>
                <a:spcPts val="0"/>
              </a:spcAft>
              <a:buSzPts val="2800"/>
              <a:buNone/>
              <a:defRPr>
                <a:latin typeface="Oxygen"/>
                <a:ea typeface="Oxygen"/>
                <a:cs typeface="Oxygen"/>
                <a:sym typeface="Oxygen"/>
              </a:defRPr>
            </a:lvl2pPr>
            <a:lvl3pPr lvl="2" rtl="0">
              <a:spcBef>
                <a:spcPts val="0"/>
              </a:spcBef>
              <a:spcAft>
                <a:spcPts val="0"/>
              </a:spcAft>
              <a:buSzPts val="2800"/>
              <a:buNone/>
              <a:defRPr>
                <a:latin typeface="Oxygen"/>
                <a:ea typeface="Oxygen"/>
                <a:cs typeface="Oxygen"/>
                <a:sym typeface="Oxygen"/>
              </a:defRPr>
            </a:lvl3pPr>
            <a:lvl4pPr lvl="3" rtl="0">
              <a:spcBef>
                <a:spcPts val="0"/>
              </a:spcBef>
              <a:spcAft>
                <a:spcPts val="0"/>
              </a:spcAft>
              <a:buSzPts val="2800"/>
              <a:buNone/>
              <a:defRPr>
                <a:latin typeface="Oxygen"/>
                <a:ea typeface="Oxygen"/>
                <a:cs typeface="Oxygen"/>
                <a:sym typeface="Oxygen"/>
              </a:defRPr>
            </a:lvl4pPr>
            <a:lvl5pPr lvl="4" rtl="0">
              <a:spcBef>
                <a:spcPts val="0"/>
              </a:spcBef>
              <a:spcAft>
                <a:spcPts val="0"/>
              </a:spcAft>
              <a:buSzPts val="2800"/>
              <a:buNone/>
              <a:defRPr>
                <a:latin typeface="Oxygen"/>
                <a:ea typeface="Oxygen"/>
                <a:cs typeface="Oxygen"/>
                <a:sym typeface="Oxygen"/>
              </a:defRPr>
            </a:lvl5pPr>
            <a:lvl6pPr lvl="5" rtl="0">
              <a:spcBef>
                <a:spcPts val="0"/>
              </a:spcBef>
              <a:spcAft>
                <a:spcPts val="0"/>
              </a:spcAft>
              <a:buSzPts val="2800"/>
              <a:buNone/>
              <a:defRPr>
                <a:latin typeface="Oxygen"/>
                <a:ea typeface="Oxygen"/>
                <a:cs typeface="Oxygen"/>
                <a:sym typeface="Oxygen"/>
              </a:defRPr>
            </a:lvl6pPr>
            <a:lvl7pPr lvl="6" rtl="0">
              <a:spcBef>
                <a:spcPts val="0"/>
              </a:spcBef>
              <a:spcAft>
                <a:spcPts val="0"/>
              </a:spcAft>
              <a:buSzPts val="2800"/>
              <a:buNone/>
              <a:defRPr>
                <a:latin typeface="Oxygen"/>
                <a:ea typeface="Oxygen"/>
                <a:cs typeface="Oxygen"/>
                <a:sym typeface="Oxygen"/>
              </a:defRPr>
            </a:lvl7pPr>
            <a:lvl8pPr lvl="7" rtl="0">
              <a:spcBef>
                <a:spcPts val="0"/>
              </a:spcBef>
              <a:spcAft>
                <a:spcPts val="0"/>
              </a:spcAft>
              <a:buSzPts val="2800"/>
              <a:buNone/>
              <a:defRPr>
                <a:latin typeface="Oxygen"/>
                <a:ea typeface="Oxygen"/>
                <a:cs typeface="Oxygen"/>
                <a:sym typeface="Oxygen"/>
              </a:defRPr>
            </a:lvl8pPr>
            <a:lvl9pPr lvl="8" rtl="0">
              <a:spcBef>
                <a:spcPts val="0"/>
              </a:spcBef>
              <a:spcAft>
                <a:spcPts val="0"/>
              </a:spcAft>
              <a:buSzPts val="2800"/>
              <a:buNone/>
              <a:defRPr>
                <a:latin typeface="Oxygen"/>
                <a:ea typeface="Oxygen"/>
                <a:cs typeface="Oxygen"/>
                <a:sym typeface="Oxygen"/>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6">
    <p:spTree>
      <p:nvGrpSpPr>
        <p:cNvPr id="1" name="Shape 9200"/>
        <p:cNvGrpSpPr/>
        <p:nvPr/>
      </p:nvGrpSpPr>
      <p:grpSpPr>
        <a:xfrm>
          <a:off x="0" y="0"/>
          <a:ext cx="0" cy="0"/>
          <a:chOff x="0" y="0"/>
          <a:chExt cx="0" cy="0"/>
        </a:xfrm>
      </p:grpSpPr>
      <p:grpSp>
        <p:nvGrpSpPr>
          <p:cNvPr id="9201" name="Google Shape;9201;p22"/>
          <p:cNvGrpSpPr/>
          <p:nvPr/>
        </p:nvGrpSpPr>
        <p:grpSpPr>
          <a:xfrm flipH="1">
            <a:off x="-271325" y="-29050"/>
            <a:ext cx="9415324" cy="5336303"/>
            <a:chOff x="0" y="-76200"/>
            <a:chExt cx="9415324" cy="5336303"/>
          </a:xfrm>
        </p:grpSpPr>
        <p:sp>
          <p:nvSpPr>
            <p:cNvPr id="9202" name="Google Shape;9202;p22"/>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2"/>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2"/>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2"/>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2"/>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2"/>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2"/>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2"/>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2"/>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2"/>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2"/>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2"/>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2"/>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2"/>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2"/>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2"/>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2"/>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2"/>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2"/>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2"/>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2"/>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2"/>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2"/>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2"/>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2"/>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2"/>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2"/>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2"/>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2"/>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2"/>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2"/>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2"/>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2"/>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2"/>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2"/>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2"/>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2"/>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2"/>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2"/>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2"/>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2"/>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2"/>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2"/>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2"/>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2"/>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2"/>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2"/>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2"/>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2"/>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2"/>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2"/>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2"/>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2"/>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2"/>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2"/>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2"/>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2"/>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2"/>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2"/>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2"/>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2"/>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2"/>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2"/>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2"/>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2"/>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2"/>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2"/>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2"/>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2"/>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2"/>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2"/>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2"/>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2"/>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2"/>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2"/>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2"/>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2"/>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2"/>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2"/>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2"/>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2"/>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2"/>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2"/>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2"/>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2"/>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2"/>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2"/>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2"/>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2"/>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2"/>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2"/>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2"/>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2"/>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2"/>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2"/>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2"/>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2"/>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2"/>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2"/>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2"/>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2"/>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2"/>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2"/>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2"/>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2"/>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2"/>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2"/>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2"/>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2"/>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2"/>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2"/>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2"/>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2"/>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2"/>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2"/>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2"/>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2"/>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2"/>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2"/>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2"/>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2"/>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2"/>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2"/>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2"/>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2"/>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2"/>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2"/>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2"/>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2"/>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2"/>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2"/>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2"/>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2"/>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2"/>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2"/>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2"/>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2"/>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2"/>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2"/>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2"/>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2"/>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2"/>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2"/>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2"/>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2"/>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2"/>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2"/>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2"/>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2"/>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2"/>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2"/>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2"/>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2"/>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2"/>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2"/>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2"/>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2"/>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2"/>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2"/>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2"/>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2"/>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2"/>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2"/>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2"/>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2"/>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2"/>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2"/>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2"/>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2"/>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2"/>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2"/>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2"/>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2"/>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2"/>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2"/>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2"/>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2"/>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2"/>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2"/>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2"/>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2"/>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2"/>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2"/>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2"/>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2"/>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2"/>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2"/>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2"/>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2"/>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2"/>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2"/>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2"/>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2"/>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2"/>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2"/>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2"/>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2"/>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2"/>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2"/>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2"/>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2"/>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2"/>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2"/>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2"/>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2"/>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2"/>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2"/>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2"/>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2"/>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2"/>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2"/>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2"/>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2"/>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2"/>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2"/>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2"/>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2"/>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2"/>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2"/>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2"/>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2"/>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2"/>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2"/>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2"/>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2"/>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2"/>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2"/>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2"/>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2"/>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2"/>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2"/>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2"/>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2"/>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2"/>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2"/>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2"/>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2"/>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2"/>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2"/>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2"/>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2"/>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2"/>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2"/>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2"/>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2"/>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2"/>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2"/>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2"/>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2"/>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2"/>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2"/>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2"/>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2"/>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2"/>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2"/>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2"/>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2"/>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2"/>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2"/>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2"/>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2"/>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2"/>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2"/>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2"/>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2"/>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2"/>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2"/>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2"/>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2"/>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2"/>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2"/>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2"/>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2"/>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2"/>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2"/>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2"/>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2"/>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2"/>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2"/>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2"/>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2"/>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2"/>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2"/>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2"/>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2"/>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2"/>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2"/>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2"/>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2"/>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2"/>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2"/>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2"/>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2"/>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2"/>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2"/>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2"/>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2"/>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2"/>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2"/>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2"/>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2"/>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2"/>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2"/>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2"/>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2"/>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2"/>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2"/>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2"/>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2"/>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2"/>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2"/>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2"/>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2"/>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2"/>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2"/>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2"/>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2"/>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2"/>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2"/>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2"/>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2"/>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2"/>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2"/>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2"/>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2"/>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2"/>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2"/>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2"/>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2"/>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2"/>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2"/>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2"/>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2"/>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2"/>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2"/>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2"/>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2"/>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2"/>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2"/>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2"/>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2"/>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2"/>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2"/>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2"/>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2"/>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2"/>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2"/>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2"/>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2"/>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2"/>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2"/>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2"/>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2"/>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2"/>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2"/>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2"/>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2"/>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2"/>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2"/>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2"/>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2"/>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2"/>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2"/>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2"/>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2"/>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2"/>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2"/>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2"/>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2"/>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2"/>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2"/>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2"/>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2"/>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2"/>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2"/>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2"/>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2"/>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2"/>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2"/>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2"/>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2"/>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2"/>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2"/>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2"/>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2"/>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2"/>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2"/>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2"/>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2"/>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2"/>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2"/>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2"/>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2"/>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2"/>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2"/>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2"/>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2"/>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2"/>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2"/>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2"/>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2"/>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2"/>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2"/>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2"/>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2"/>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2"/>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2"/>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2"/>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2"/>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2"/>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2"/>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2"/>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2"/>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2"/>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2"/>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2"/>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2"/>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2"/>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2"/>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2"/>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2"/>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2"/>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2"/>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2"/>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2"/>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2"/>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2"/>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2"/>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2"/>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2"/>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2"/>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2"/>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2"/>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2"/>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2"/>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2"/>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2"/>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2"/>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2"/>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2"/>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2"/>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2"/>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2"/>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2"/>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2"/>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2"/>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2"/>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2"/>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2"/>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2"/>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2"/>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2"/>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2"/>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2"/>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2"/>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2"/>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2"/>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2"/>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2"/>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2"/>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2"/>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2"/>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2"/>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2"/>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2"/>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2"/>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2"/>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2"/>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2"/>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2"/>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2"/>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2"/>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2"/>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2"/>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2"/>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2"/>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2"/>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2"/>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2"/>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2"/>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2"/>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2"/>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2"/>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2"/>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2"/>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2"/>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2"/>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2"/>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2"/>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2"/>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2"/>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2"/>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2"/>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2"/>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2"/>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2"/>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2"/>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2"/>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2"/>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2"/>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2"/>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2"/>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2"/>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22"/>
          <p:cNvSpPr/>
          <p:nvPr/>
        </p:nvSpPr>
        <p:spPr>
          <a:xfrm flipH="1">
            <a:off x="713325" y="-99975"/>
            <a:ext cx="81354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2"/>
          <p:cNvSpPr txBox="1">
            <a:spLocks noGrp="1"/>
          </p:cNvSpPr>
          <p:nvPr>
            <p:ph type="title"/>
          </p:nvPr>
        </p:nvSpPr>
        <p:spPr>
          <a:xfrm>
            <a:off x="5067125" y="2020824"/>
            <a:ext cx="3006900" cy="572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9707" name="Google Shape;9707;p22"/>
          <p:cNvSpPr txBox="1">
            <a:spLocks noGrp="1"/>
          </p:cNvSpPr>
          <p:nvPr>
            <p:ph type="subTitle" idx="1"/>
          </p:nvPr>
        </p:nvSpPr>
        <p:spPr>
          <a:xfrm>
            <a:off x="5489250" y="2477275"/>
            <a:ext cx="2584800" cy="1455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7">
    <p:spTree>
      <p:nvGrpSpPr>
        <p:cNvPr id="1" name="Shape 9708"/>
        <p:cNvGrpSpPr/>
        <p:nvPr/>
      </p:nvGrpSpPr>
      <p:grpSpPr>
        <a:xfrm>
          <a:off x="0" y="0"/>
          <a:ext cx="0" cy="0"/>
          <a:chOff x="0" y="0"/>
          <a:chExt cx="0" cy="0"/>
        </a:xfrm>
      </p:grpSpPr>
      <p:grpSp>
        <p:nvGrpSpPr>
          <p:cNvPr id="9709" name="Google Shape;9709;p23"/>
          <p:cNvGrpSpPr/>
          <p:nvPr/>
        </p:nvGrpSpPr>
        <p:grpSpPr>
          <a:xfrm>
            <a:off x="0" y="-76200"/>
            <a:ext cx="9415324" cy="5336303"/>
            <a:chOff x="0" y="-76200"/>
            <a:chExt cx="9415324" cy="5336303"/>
          </a:xfrm>
        </p:grpSpPr>
        <p:sp>
          <p:nvSpPr>
            <p:cNvPr id="9710" name="Google Shape;9710;p2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3" name="Google Shape;10213;p23"/>
          <p:cNvSpPr/>
          <p:nvPr/>
        </p:nvSpPr>
        <p:spPr>
          <a:xfrm>
            <a:off x="295275" y="-147125"/>
            <a:ext cx="77790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3"/>
          <p:cNvSpPr txBox="1">
            <a:spLocks noGrp="1"/>
          </p:cNvSpPr>
          <p:nvPr>
            <p:ph type="title"/>
          </p:nvPr>
        </p:nvSpPr>
        <p:spPr>
          <a:xfrm>
            <a:off x="1069850" y="1243584"/>
            <a:ext cx="3121200" cy="12825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215" name="Google Shape;10215;p23"/>
          <p:cNvSpPr txBox="1">
            <a:spLocks noGrp="1"/>
          </p:cNvSpPr>
          <p:nvPr>
            <p:ph type="subTitle" idx="1"/>
          </p:nvPr>
        </p:nvSpPr>
        <p:spPr>
          <a:xfrm>
            <a:off x="1069850" y="2404872"/>
            <a:ext cx="2661300" cy="140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10216"/>
        <p:cNvGrpSpPr/>
        <p:nvPr/>
      </p:nvGrpSpPr>
      <p:grpSpPr>
        <a:xfrm>
          <a:off x="0" y="0"/>
          <a:ext cx="0" cy="0"/>
          <a:chOff x="0" y="0"/>
          <a:chExt cx="0" cy="0"/>
        </a:xfrm>
      </p:grpSpPr>
      <p:grpSp>
        <p:nvGrpSpPr>
          <p:cNvPr id="10217" name="Google Shape;10217;p24"/>
          <p:cNvGrpSpPr/>
          <p:nvPr/>
        </p:nvGrpSpPr>
        <p:grpSpPr>
          <a:xfrm>
            <a:off x="0" y="-76200"/>
            <a:ext cx="9415324" cy="5336303"/>
            <a:chOff x="0" y="-76200"/>
            <a:chExt cx="9415324" cy="5336303"/>
          </a:xfrm>
        </p:grpSpPr>
        <p:sp>
          <p:nvSpPr>
            <p:cNvPr id="10218" name="Google Shape;10218;p2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1" name="Google Shape;10721;p24"/>
          <p:cNvSpPr/>
          <p:nvPr/>
        </p:nvSpPr>
        <p:spPr>
          <a:xfrm>
            <a:off x="1069850" y="822950"/>
            <a:ext cx="8073900" cy="3483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4"/>
          <p:cNvSpPr/>
          <p:nvPr/>
        </p:nvSpPr>
        <p:spPr>
          <a:xfrm>
            <a:off x="2673500" y="-39625"/>
            <a:ext cx="6511800" cy="5222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4"/>
          <p:cNvSpPr txBox="1">
            <a:spLocks noGrp="1"/>
          </p:cNvSpPr>
          <p:nvPr>
            <p:ph type="title"/>
          </p:nvPr>
        </p:nvSpPr>
        <p:spPr>
          <a:xfrm>
            <a:off x="1371600" y="2082450"/>
            <a:ext cx="3419100" cy="978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724" name="Google Shape;10724;p24"/>
          <p:cNvSpPr txBox="1">
            <a:spLocks noGrp="1"/>
          </p:cNvSpPr>
          <p:nvPr>
            <p:ph type="subTitle" idx="1"/>
          </p:nvPr>
        </p:nvSpPr>
        <p:spPr>
          <a:xfrm>
            <a:off x="4790700" y="1082325"/>
            <a:ext cx="3283500" cy="627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725" name="Google Shape;10725;p24"/>
          <p:cNvSpPr txBox="1">
            <a:spLocks noGrp="1"/>
          </p:cNvSpPr>
          <p:nvPr>
            <p:ph type="subTitle" idx="2"/>
          </p:nvPr>
        </p:nvSpPr>
        <p:spPr>
          <a:xfrm>
            <a:off x="4790700" y="1826025"/>
            <a:ext cx="3283500" cy="76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726" name="Google Shape;10726;p24"/>
          <p:cNvSpPr txBox="1"/>
          <p:nvPr/>
        </p:nvSpPr>
        <p:spPr>
          <a:xfrm>
            <a:off x="4790700" y="3172475"/>
            <a:ext cx="3639900" cy="762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Oxygen"/>
                <a:ea typeface="Oxygen"/>
                <a:cs typeface="Oxygen"/>
                <a:sym typeface="Oxygen"/>
              </a:rPr>
              <a:t>CREDITS: This presentation template was created by </a:t>
            </a:r>
            <a:r>
              <a:rPr lang="en" sz="1200" b="1">
                <a:solidFill>
                  <a:schemeClr val="dk1"/>
                </a:solidFill>
                <a:uFill>
                  <a:noFill/>
                </a:uFill>
                <a:latin typeface="Oxygen"/>
                <a:ea typeface="Oxygen"/>
                <a:cs typeface="Oxygen"/>
                <a:sym typeface="Oxygen"/>
                <a:hlinkClick r:id="rId2">
                  <a:extLst>
                    <a:ext uri="{A12FA001-AC4F-418D-AE19-62706E023703}">
                      <ahyp:hlinkClr xmlns:ahyp="http://schemas.microsoft.com/office/drawing/2018/hyperlinkcolor" val="tx"/>
                    </a:ext>
                  </a:extLst>
                </a:hlinkClick>
              </a:rPr>
              <a:t>Slidesgo</a:t>
            </a:r>
            <a:r>
              <a:rPr lang="en" sz="1200">
                <a:solidFill>
                  <a:schemeClr val="dk1"/>
                </a:solidFill>
                <a:latin typeface="Oxygen"/>
                <a:ea typeface="Oxygen"/>
                <a:cs typeface="Oxygen"/>
                <a:sym typeface="Oxygen"/>
              </a:rPr>
              <a:t>, including icons by </a:t>
            </a:r>
            <a:r>
              <a:rPr lang="en" sz="1200" b="1">
                <a:solidFill>
                  <a:schemeClr val="dk1"/>
                </a:solidFill>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sz="1200">
                <a:solidFill>
                  <a:schemeClr val="dk1"/>
                </a:solidFill>
                <a:latin typeface="Oxygen"/>
                <a:ea typeface="Oxygen"/>
                <a:cs typeface="Oxygen"/>
                <a:sym typeface="Oxygen"/>
              </a:rPr>
              <a:t>, and infographics &amp; images by </a:t>
            </a:r>
            <a:r>
              <a:rPr lang="en" sz="1200" b="1">
                <a:solidFill>
                  <a:schemeClr val="dk1"/>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endParaRPr sz="1200" b="1">
              <a:solidFill>
                <a:schemeClr val="dk1"/>
              </a:solidFill>
              <a:latin typeface="Oxygen"/>
              <a:ea typeface="Oxygen"/>
              <a:cs typeface="Oxygen"/>
              <a:sym typeface="Oxygen"/>
            </a:endParaRPr>
          </a:p>
          <a:p>
            <a:pPr marL="0" lvl="0" indent="0" algn="l" rtl="0">
              <a:spcBef>
                <a:spcPts val="0"/>
              </a:spcBef>
              <a:spcAft>
                <a:spcPts val="0"/>
              </a:spcAft>
              <a:buNone/>
            </a:pPr>
            <a:endParaRPr sz="1200">
              <a:solidFill>
                <a:schemeClr val="dk1"/>
              </a:solidFill>
              <a:latin typeface="Oxygen"/>
              <a:ea typeface="Oxygen"/>
              <a:cs typeface="Oxygen"/>
              <a:sym typeface="Oxygen"/>
            </a:endParaRPr>
          </a:p>
          <a:p>
            <a:pPr marL="0" lvl="0" indent="0" algn="l" rtl="0">
              <a:spcBef>
                <a:spcPts val="300"/>
              </a:spcBef>
              <a:spcAft>
                <a:spcPts val="0"/>
              </a:spcAft>
              <a:buNone/>
            </a:pPr>
            <a:endParaRPr sz="1200">
              <a:solidFill>
                <a:schemeClr val="dk1"/>
              </a:solidFill>
              <a:latin typeface="Oxygen"/>
              <a:ea typeface="Oxygen"/>
              <a:cs typeface="Oxygen"/>
              <a:sym typeface="Oxygen"/>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ur team">
  <p:cSld name="CUSTOM_16">
    <p:spTree>
      <p:nvGrpSpPr>
        <p:cNvPr id="1" name="Shape 10727"/>
        <p:cNvGrpSpPr/>
        <p:nvPr/>
      </p:nvGrpSpPr>
      <p:grpSpPr>
        <a:xfrm>
          <a:off x="0" y="0"/>
          <a:ext cx="0" cy="0"/>
          <a:chOff x="0" y="0"/>
          <a:chExt cx="0" cy="0"/>
        </a:xfrm>
      </p:grpSpPr>
      <p:grpSp>
        <p:nvGrpSpPr>
          <p:cNvPr id="10728" name="Google Shape;10728;p25"/>
          <p:cNvGrpSpPr/>
          <p:nvPr/>
        </p:nvGrpSpPr>
        <p:grpSpPr>
          <a:xfrm>
            <a:off x="0" y="-76200"/>
            <a:ext cx="9415324" cy="5336303"/>
            <a:chOff x="0" y="-76200"/>
            <a:chExt cx="9415324" cy="5336303"/>
          </a:xfrm>
        </p:grpSpPr>
        <p:sp>
          <p:nvSpPr>
            <p:cNvPr id="10729" name="Google Shape;10729;p25"/>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5"/>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5"/>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5"/>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5"/>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5"/>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5"/>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5"/>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5"/>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5"/>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5"/>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5"/>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5"/>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5"/>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5"/>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5"/>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5"/>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5"/>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5"/>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5"/>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5"/>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5"/>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5"/>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5"/>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5"/>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5"/>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5"/>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5"/>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5"/>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5"/>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5"/>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5"/>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5"/>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5"/>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5"/>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5"/>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5"/>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5"/>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5"/>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5"/>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5"/>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5"/>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5"/>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5"/>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5"/>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5"/>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5"/>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5"/>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5"/>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5"/>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5"/>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5"/>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5"/>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5"/>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5"/>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5"/>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5"/>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5"/>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5"/>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5"/>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5"/>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5"/>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5"/>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5"/>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5"/>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5"/>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5"/>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5"/>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5"/>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5"/>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5"/>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5"/>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5"/>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5"/>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5"/>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5"/>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5"/>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5"/>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5"/>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5"/>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5"/>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5"/>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5"/>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5"/>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5"/>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5"/>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5"/>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5"/>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5"/>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5"/>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5"/>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5"/>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5"/>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5"/>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5"/>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5"/>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5"/>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5"/>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5"/>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5"/>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5"/>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5"/>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5"/>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5"/>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5"/>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5"/>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5"/>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5"/>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5"/>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5"/>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5"/>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5"/>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5"/>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5"/>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5"/>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5"/>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5"/>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5"/>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5"/>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5"/>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5"/>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5"/>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5"/>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5"/>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5"/>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5"/>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5"/>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5"/>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5"/>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5"/>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5"/>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5"/>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5"/>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5"/>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5"/>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5"/>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5"/>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5"/>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5"/>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5"/>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5"/>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5"/>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5"/>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5"/>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5"/>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5"/>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5"/>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5"/>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5"/>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5"/>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5"/>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5"/>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5"/>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5"/>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5"/>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5"/>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5"/>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5"/>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5"/>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5"/>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5"/>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5"/>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5"/>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5"/>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5"/>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5"/>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5"/>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5"/>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5"/>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5"/>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5"/>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5"/>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5"/>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5"/>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5"/>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5"/>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5"/>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5"/>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5"/>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5"/>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5"/>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5"/>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5"/>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5"/>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5"/>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5"/>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5"/>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5"/>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5"/>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5"/>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5"/>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5"/>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5"/>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5"/>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5"/>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5"/>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5"/>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5"/>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5"/>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5"/>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5"/>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5"/>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5"/>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5"/>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5"/>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5"/>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5"/>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5"/>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5"/>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5"/>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5"/>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5"/>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5"/>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5"/>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5"/>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5"/>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5"/>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5"/>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5"/>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5"/>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5"/>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5"/>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5"/>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5"/>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5"/>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5"/>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5"/>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5"/>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5"/>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5"/>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5"/>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5"/>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5"/>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5"/>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5"/>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5"/>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5"/>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5"/>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5"/>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5"/>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5"/>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5"/>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5"/>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5"/>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5"/>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5"/>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5"/>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5"/>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5"/>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5"/>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5"/>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5"/>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5"/>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5"/>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5"/>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5"/>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5"/>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5"/>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5"/>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5"/>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5"/>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5"/>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5"/>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5"/>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5"/>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5"/>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5"/>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5"/>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5"/>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5"/>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5"/>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5"/>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5"/>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5"/>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5"/>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5"/>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5"/>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5"/>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5"/>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5"/>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5"/>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5"/>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5"/>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5"/>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5"/>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5"/>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5"/>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5"/>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5"/>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5"/>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5"/>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5"/>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5"/>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5"/>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5"/>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5"/>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5"/>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5"/>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5"/>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5"/>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5"/>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5"/>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5"/>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5"/>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5"/>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5"/>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5"/>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5"/>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5"/>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5"/>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5"/>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5"/>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5"/>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5"/>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5"/>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5"/>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5"/>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5"/>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5"/>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5"/>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5"/>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5"/>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5"/>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5"/>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5"/>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5"/>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5"/>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5"/>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5"/>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5"/>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5"/>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5"/>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5"/>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5"/>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5"/>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5"/>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5"/>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5"/>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5"/>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5"/>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5"/>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5"/>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5"/>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5"/>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5"/>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5"/>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5"/>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5"/>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5"/>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5"/>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5"/>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5"/>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5"/>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5"/>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5"/>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5"/>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5"/>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5"/>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5"/>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5"/>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5"/>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5"/>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5"/>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5"/>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5"/>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5"/>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5"/>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5"/>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5"/>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5"/>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5"/>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5"/>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5"/>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5"/>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5"/>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5"/>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5"/>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5"/>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5"/>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5"/>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5"/>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5"/>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5"/>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5"/>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5"/>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5"/>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5"/>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5"/>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5"/>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5"/>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5"/>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5"/>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5"/>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5"/>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5"/>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5"/>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5"/>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5"/>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5"/>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5"/>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5"/>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5"/>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5"/>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5"/>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5"/>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5"/>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5"/>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5"/>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5"/>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5"/>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5"/>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5"/>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5"/>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5"/>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5"/>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5"/>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5"/>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5"/>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5"/>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5"/>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5"/>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5"/>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5"/>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5"/>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5"/>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5"/>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5"/>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5"/>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5"/>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5"/>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5"/>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5"/>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5"/>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5"/>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5"/>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5"/>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5"/>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5"/>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5"/>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5"/>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5"/>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5"/>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5"/>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5"/>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5"/>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5"/>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5"/>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5"/>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5"/>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5"/>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5"/>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5"/>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5"/>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5"/>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5"/>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5"/>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5"/>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5"/>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5"/>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5"/>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5"/>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5"/>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5"/>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5"/>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5"/>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5"/>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5"/>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5"/>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5"/>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5"/>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5"/>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5"/>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5"/>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5"/>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5"/>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5"/>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5"/>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5"/>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5"/>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5"/>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5"/>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5"/>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5"/>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5"/>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5"/>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5"/>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5"/>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5"/>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5"/>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5"/>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5"/>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5"/>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5"/>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5"/>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5"/>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5"/>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5"/>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5"/>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5"/>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5"/>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5"/>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5"/>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5"/>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2" name="Google Shape;11232;p25"/>
          <p:cNvSpPr/>
          <p:nvPr/>
        </p:nvSpPr>
        <p:spPr>
          <a:xfrm>
            <a:off x="1069850" y="822950"/>
            <a:ext cx="8073900" cy="3483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5"/>
          <p:cNvSpPr/>
          <p:nvPr/>
        </p:nvSpPr>
        <p:spPr>
          <a:xfrm>
            <a:off x="2714950" y="-76200"/>
            <a:ext cx="64785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5"/>
          <p:cNvSpPr txBox="1">
            <a:spLocks noGrp="1"/>
          </p:cNvSpPr>
          <p:nvPr>
            <p:ph type="title"/>
          </p:nvPr>
        </p:nvSpPr>
        <p:spPr>
          <a:xfrm>
            <a:off x="1289304" y="2240280"/>
            <a:ext cx="2953800" cy="5853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sz="3000" b="1"/>
            </a:lvl2pPr>
            <a:lvl3pPr lvl="2">
              <a:spcBef>
                <a:spcPts val="0"/>
              </a:spcBef>
              <a:spcAft>
                <a:spcPts val="0"/>
              </a:spcAft>
              <a:buSzPts val="3000"/>
              <a:buNone/>
              <a:defRPr sz="3000" b="1"/>
            </a:lvl3pPr>
            <a:lvl4pPr lvl="3">
              <a:spcBef>
                <a:spcPts val="0"/>
              </a:spcBef>
              <a:spcAft>
                <a:spcPts val="0"/>
              </a:spcAft>
              <a:buSzPts val="3000"/>
              <a:buNone/>
              <a:defRPr sz="3000" b="1"/>
            </a:lvl4pPr>
            <a:lvl5pPr lvl="4">
              <a:spcBef>
                <a:spcPts val="0"/>
              </a:spcBef>
              <a:spcAft>
                <a:spcPts val="0"/>
              </a:spcAft>
              <a:buSzPts val="3000"/>
              <a:buNone/>
              <a:defRPr sz="3000" b="1"/>
            </a:lvl5pPr>
            <a:lvl6pPr lvl="5">
              <a:spcBef>
                <a:spcPts val="0"/>
              </a:spcBef>
              <a:spcAft>
                <a:spcPts val="0"/>
              </a:spcAft>
              <a:buSzPts val="3000"/>
              <a:buNone/>
              <a:defRPr sz="3000" b="1"/>
            </a:lvl6pPr>
            <a:lvl7pPr lvl="6">
              <a:spcBef>
                <a:spcPts val="0"/>
              </a:spcBef>
              <a:spcAft>
                <a:spcPts val="0"/>
              </a:spcAft>
              <a:buSzPts val="3000"/>
              <a:buNone/>
              <a:defRPr sz="3000" b="1"/>
            </a:lvl7pPr>
            <a:lvl8pPr lvl="7">
              <a:spcBef>
                <a:spcPts val="0"/>
              </a:spcBef>
              <a:spcAft>
                <a:spcPts val="0"/>
              </a:spcAft>
              <a:buSzPts val="3000"/>
              <a:buNone/>
              <a:defRPr sz="3000" b="1"/>
            </a:lvl8pPr>
            <a:lvl9pPr lvl="8">
              <a:spcBef>
                <a:spcPts val="0"/>
              </a:spcBef>
              <a:spcAft>
                <a:spcPts val="0"/>
              </a:spcAft>
              <a:buSzPts val="3000"/>
              <a:buNone/>
              <a:defRPr sz="3000" b="1"/>
            </a:lvl9pPr>
          </a:lstStyle>
          <a:p>
            <a:endParaRPr/>
          </a:p>
        </p:txBody>
      </p:sp>
      <p:sp>
        <p:nvSpPr>
          <p:cNvPr id="11235" name="Google Shape;11235;p25"/>
          <p:cNvSpPr txBox="1">
            <a:spLocks noGrp="1"/>
          </p:cNvSpPr>
          <p:nvPr>
            <p:ph type="subTitle" idx="1"/>
          </p:nvPr>
        </p:nvSpPr>
        <p:spPr>
          <a:xfrm>
            <a:off x="4573103" y="3145536"/>
            <a:ext cx="1572900" cy="4023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Font typeface="Playfair Display"/>
              <a:buNone/>
              <a:defRPr b="1">
                <a:latin typeface="Playfair Display"/>
                <a:ea typeface="Playfair Display"/>
                <a:cs typeface="Playfair Display"/>
                <a:sym typeface="Playfair Display"/>
              </a:defRPr>
            </a:lvl1pPr>
            <a:lvl2pPr lvl="1">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11236" name="Google Shape;11236;p25"/>
          <p:cNvSpPr txBox="1">
            <a:spLocks noGrp="1"/>
          </p:cNvSpPr>
          <p:nvPr>
            <p:ph type="subTitle" idx="2"/>
          </p:nvPr>
        </p:nvSpPr>
        <p:spPr>
          <a:xfrm>
            <a:off x="4317203" y="3575304"/>
            <a:ext cx="1828800" cy="7314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237" name="Google Shape;11237;p25"/>
          <p:cNvSpPr txBox="1">
            <a:spLocks noGrp="1"/>
          </p:cNvSpPr>
          <p:nvPr>
            <p:ph type="subTitle" idx="3"/>
          </p:nvPr>
        </p:nvSpPr>
        <p:spPr>
          <a:xfrm>
            <a:off x="6345936" y="3904488"/>
            <a:ext cx="1572900" cy="4023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Font typeface="Playfair Display"/>
              <a:buNone/>
              <a:defRPr b="1">
                <a:latin typeface="Playfair Display"/>
                <a:ea typeface="Playfair Display"/>
                <a:cs typeface="Playfair Display"/>
                <a:sym typeface="Playfair Display"/>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238" name="Google Shape;11238;p25"/>
          <p:cNvSpPr txBox="1">
            <a:spLocks noGrp="1"/>
          </p:cNvSpPr>
          <p:nvPr>
            <p:ph type="subTitle" idx="4"/>
          </p:nvPr>
        </p:nvSpPr>
        <p:spPr>
          <a:xfrm>
            <a:off x="6245352" y="822960"/>
            <a:ext cx="1828800" cy="7314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_17">
    <p:spTree>
      <p:nvGrpSpPr>
        <p:cNvPr id="1" name="Shape 11239"/>
        <p:cNvGrpSpPr/>
        <p:nvPr/>
      </p:nvGrpSpPr>
      <p:grpSpPr>
        <a:xfrm>
          <a:off x="0" y="0"/>
          <a:ext cx="0" cy="0"/>
          <a:chOff x="0" y="0"/>
          <a:chExt cx="0" cy="0"/>
        </a:xfrm>
      </p:grpSpPr>
      <p:grpSp>
        <p:nvGrpSpPr>
          <p:cNvPr id="11240" name="Google Shape;11240;p26"/>
          <p:cNvGrpSpPr/>
          <p:nvPr/>
        </p:nvGrpSpPr>
        <p:grpSpPr>
          <a:xfrm rot="10800000" flipH="1">
            <a:off x="0" y="-76200"/>
            <a:ext cx="9415324" cy="5336303"/>
            <a:chOff x="0" y="-76200"/>
            <a:chExt cx="9415324" cy="5336303"/>
          </a:xfrm>
        </p:grpSpPr>
        <p:sp>
          <p:nvSpPr>
            <p:cNvPr id="11241" name="Google Shape;11241;p2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4" name="Google Shape;11744;p26"/>
          <p:cNvSpPr/>
          <p:nvPr/>
        </p:nvSpPr>
        <p:spPr>
          <a:xfrm rot="10800000" flipH="1">
            <a:off x="716900" y="-49000"/>
            <a:ext cx="8443800" cy="5309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6"/>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atin typeface="Oxygen"/>
                <a:ea typeface="Oxygen"/>
                <a:cs typeface="Oxygen"/>
                <a:sym typeface="Oxygen"/>
              </a:defRPr>
            </a:lvl2pPr>
            <a:lvl3pPr lvl="2">
              <a:spcBef>
                <a:spcPts val="0"/>
              </a:spcBef>
              <a:spcAft>
                <a:spcPts val="0"/>
              </a:spcAft>
              <a:buSzPts val="2800"/>
              <a:buNone/>
              <a:defRPr>
                <a:latin typeface="Oxygen"/>
                <a:ea typeface="Oxygen"/>
                <a:cs typeface="Oxygen"/>
                <a:sym typeface="Oxygen"/>
              </a:defRPr>
            </a:lvl3pPr>
            <a:lvl4pPr lvl="3">
              <a:spcBef>
                <a:spcPts val="0"/>
              </a:spcBef>
              <a:spcAft>
                <a:spcPts val="0"/>
              </a:spcAft>
              <a:buSzPts val="2800"/>
              <a:buNone/>
              <a:defRPr>
                <a:latin typeface="Oxygen"/>
                <a:ea typeface="Oxygen"/>
                <a:cs typeface="Oxygen"/>
                <a:sym typeface="Oxygen"/>
              </a:defRPr>
            </a:lvl4pPr>
            <a:lvl5pPr lvl="4">
              <a:spcBef>
                <a:spcPts val="0"/>
              </a:spcBef>
              <a:spcAft>
                <a:spcPts val="0"/>
              </a:spcAft>
              <a:buSzPts val="2800"/>
              <a:buNone/>
              <a:defRPr>
                <a:latin typeface="Oxygen"/>
                <a:ea typeface="Oxygen"/>
                <a:cs typeface="Oxygen"/>
                <a:sym typeface="Oxygen"/>
              </a:defRPr>
            </a:lvl5pPr>
            <a:lvl6pPr lvl="5">
              <a:spcBef>
                <a:spcPts val="0"/>
              </a:spcBef>
              <a:spcAft>
                <a:spcPts val="0"/>
              </a:spcAft>
              <a:buSzPts val="2800"/>
              <a:buNone/>
              <a:defRPr>
                <a:latin typeface="Oxygen"/>
                <a:ea typeface="Oxygen"/>
                <a:cs typeface="Oxygen"/>
                <a:sym typeface="Oxygen"/>
              </a:defRPr>
            </a:lvl6pPr>
            <a:lvl7pPr lvl="6">
              <a:spcBef>
                <a:spcPts val="0"/>
              </a:spcBef>
              <a:spcAft>
                <a:spcPts val="0"/>
              </a:spcAft>
              <a:buSzPts val="2800"/>
              <a:buNone/>
              <a:defRPr>
                <a:latin typeface="Oxygen"/>
                <a:ea typeface="Oxygen"/>
                <a:cs typeface="Oxygen"/>
                <a:sym typeface="Oxygen"/>
              </a:defRPr>
            </a:lvl7pPr>
            <a:lvl8pPr lvl="7">
              <a:spcBef>
                <a:spcPts val="0"/>
              </a:spcBef>
              <a:spcAft>
                <a:spcPts val="0"/>
              </a:spcAft>
              <a:buSzPts val="2800"/>
              <a:buNone/>
              <a:defRPr>
                <a:latin typeface="Oxygen"/>
                <a:ea typeface="Oxygen"/>
                <a:cs typeface="Oxygen"/>
                <a:sym typeface="Oxygen"/>
              </a:defRPr>
            </a:lvl8pPr>
            <a:lvl9pPr lvl="8">
              <a:spcBef>
                <a:spcPts val="0"/>
              </a:spcBef>
              <a:spcAft>
                <a:spcPts val="0"/>
              </a:spcAft>
              <a:buSzPts val="2800"/>
              <a:buNone/>
              <a:defRPr>
                <a:latin typeface="Oxygen"/>
                <a:ea typeface="Oxygen"/>
                <a:cs typeface="Oxygen"/>
                <a:sym typeface="Oxygen"/>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s 1">
  <p:cSld name="CUSTOM_17_1">
    <p:spTree>
      <p:nvGrpSpPr>
        <p:cNvPr id="1" name="Shape 11746"/>
        <p:cNvGrpSpPr/>
        <p:nvPr/>
      </p:nvGrpSpPr>
      <p:grpSpPr>
        <a:xfrm>
          <a:off x="0" y="0"/>
          <a:ext cx="0" cy="0"/>
          <a:chOff x="0" y="0"/>
          <a:chExt cx="0" cy="0"/>
        </a:xfrm>
      </p:grpSpPr>
      <p:grpSp>
        <p:nvGrpSpPr>
          <p:cNvPr id="11747" name="Google Shape;11747;p27"/>
          <p:cNvGrpSpPr/>
          <p:nvPr/>
        </p:nvGrpSpPr>
        <p:grpSpPr>
          <a:xfrm rot="10800000" flipH="1">
            <a:off x="0" y="-76200"/>
            <a:ext cx="9415324" cy="5336303"/>
            <a:chOff x="0" y="-76200"/>
            <a:chExt cx="9415324" cy="5336303"/>
          </a:xfrm>
        </p:grpSpPr>
        <p:sp>
          <p:nvSpPr>
            <p:cNvPr id="11748" name="Google Shape;11748;p2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27"/>
          <p:cNvSpPr/>
          <p:nvPr/>
        </p:nvSpPr>
        <p:spPr>
          <a:xfrm rot="10800000" flipH="1">
            <a:off x="716900" y="-49000"/>
            <a:ext cx="8443800" cy="5309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7"/>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atin typeface="Oxygen"/>
                <a:ea typeface="Oxygen"/>
                <a:cs typeface="Oxygen"/>
                <a:sym typeface="Oxygen"/>
              </a:defRPr>
            </a:lvl2pPr>
            <a:lvl3pPr lvl="2" rtl="0">
              <a:spcBef>
                <a:spcPts val="0"/>
              </a:spcBef>
              <a:spcAft>
                <a:spcPts val="0"/>
              </a:spcAft>
              <a:buSzPts val="2800"/>
              <a:buNone/>
              <a:defRPr>
                <a:latin typeface="Oxygen"/>
                <a:ea typeface="Oxygen"/>
                <a:cs typeface="Oxygen"/>
                <a:sym typeface="Oxygen"/>
              </a:defRPr>
            </a:lvl3pPr>
            <a:lvl4pPr lvl="3" rtl="0">
              <a:spcBef>
                <a:spcPts val="0"/>
              </a:spcBef>
              <a:spcAft>
                <a:spcPts val="0"/>
              </a:spcAft>
              <a:buSzPts val="2800"/>
              <a:buNone/>
              <a:defRPr>
                <a:latin typeface="Oxygen"/>
                <a:ea typeface="Oxygen"/>
                <a:cs typeface="Oxygen"/>
                <a:sym typeface="Oxygen"/>
              </a:defRPr>
            </a:lvl4pPr>
            <a:lvl5pPr lvl="4" rtl="0">
              <a:spcBef>
                <a:spcPts val="0"/>
              </a:spcBef>
              <a:spcAft>
                <a:spcPts val="0"/>
              </a:spcAft>
              <a:buSzPts val="2800"/>
              <a:buNone/>
              <a:defRPr>
                <a:latin typeface="Oxygen"/>
                <a:ea typeface="Oxygen"/>
                <a:cs typeface="Oxygen"/>
                <a:sym typeface="Oxygen"/>
              </a:defRPr>
            </a:lvl5pPr>
            <a:lvl6pPr lvl="5" rtl="0">
              <a:spcBef>
                <a:spcPts val="0"/>
              </a:spcBef>
              <a:spcAft>
                <a:spcPts val="0"/>
              </a:spcAft>
              <a:buSzPts val="2800"/>
              <a:buNone/>
              <a:defRPr>
                <a:latin typeface="Oxygen"/>
                <a:ea typeface="Oxygen"/>
                <a:cs typeface="Oxygen"/>
                <a:sym typeface="Oxygen"/>
              </a:defRPr>
            </a:lvl6pPr>
            <a:lvl7pPr lvl="6" rtl="0">
              <a:spcBef>
                <a:spcPts val="0"/>
              </a:spcBef>
              <a:spcAft>
                <a:spcPts val="0"/>
              </a:spcAft>
              <a:buSzPts val="2800"/>
              <a:buNone/>
              <a:defRPr>
                <a:latin typeface="Oxygen"/>
                <a:ea typeface="Oxygen"/>
                <a:cs typeface="Oxygen"/>
                <a:sym typeface="Oxygen"/>
              </a:defRPr>
            </a:lvl7pPr>
            <a:lvl8pPr lvl="7" rtl="0">
              <a:spcBef>
                <a:spcPts val="0"/>
              </a:spcBef>
              <a:spcAft>
                <a:spcPts val="0"/>
              </a:spcAft>
              <a:buSzPts val="2800"/>
              <a:buNone/>
              <a:defRPr>
                <a:latin typeface="Oxygen"/>
                <a:ea typeface="Oxygen"/>
                <a:cs typeface="Oxygen"/>
                <a:sym typeface="Oxygen"/>
              </a:defRPr>
            </a:lvl8pPr>
            <a:lvl9pPr lvl="8" rtl="0">
              <a:spcBef>
                <a:spcPts val="0"/>
              </a:spcBef>
              <a:spcAft>
                <a:spcPts val="0"/>
              </a:spcAft>
              <a:buSzPts val="2800"/>
              <a:buNone/>
              <a:defRPr>
                <a:latin typeface="Oxygen"/>
                <a:ea typeface="Oxygen"/>
                <a:cs typeface="Oxygen"/>
                <a:sym typeface="Oxygen"/>
              </a:defRPr>
            </a:lvl9pPr>
          </a:lstStyle>
          <a:p>
            <a:endParaRPr/>
          </a:p>
        </p:txBody>
      </p:sp>
      <p:sp>
        <p:nvSpPr>
          <p:cNvPr id="12253" name="Google Shape;12253;p27"/>
          <p:cNvSpPr txBox="1">
            <a:spLocks noGrp="1"/>
          </p:cNvSpPr>
          <p:nvPr>
            <p:ph type="subTitle" idx="1"/>
          </p:nvPr>
        </p:nvSpPr>
        <p:spPr>
          <a:xfrm>
            <a:off x="1508760" y="3511296"/>
            <a:ext cx="1518000" cy="4023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3"/>
              </a:buClr>
              <a:buSzPts val="1800"/>
              <a:buFont typeface="Playfair Display"/>
              <a:buNone/>
              <a:defRPr sz="1800" b="1">
                <a:solidFill>
                  <a:schemeClr val="accent3"/>
                </a:solidFill>
                <a:latin typeface="Playfair Display"/>
                <a:ea typeface="Playfair Display"/>
                <a:cs typeface="Playfair Display"/>
                <a:sym typeface="Playfair Display"/>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2254" name="Google Shape;12254;p27"/>
          <p:cNvSpPr txBox="1">
            <a:spLocks noGrp="1"/>
          </p:cNvSpPr>
          <p:nvPr>
            <p:ph type="subTitle" idx="2"/>
          </p:nvPr>
        </p:nvSpPr>
        <p:spPr>
          <a:xfrm>
            <a:off x="1508760" y="3840480"/>
            <a:ext cx="1518000" cy="6219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2255" name="Google Shape;12255;p27"/>
          <p:cNvSpPr txBox="1">
            <a:spLocks noGrp="1"/>
          </p:cNvSpPr>
          <p:nvPr>
            <p:ph type="subTitle" idx="3"/>
          </p:nvPr>
        </p:nvSpPr>
        <p:spPr>
          <a:xfrm>
            <a:off x="3813010" y="3511296"/>
            <a:ext cx="1518000" cy="402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1800"/>
              <a:buFont typeface="Playfair Display"/>
              <a:buNone/>
              <a:defRPr sz="1800" b="1">
                <a:solidFill>
                  <a:schemeClr val="accent2"/>
                </a:solidFill>
                <a:latin typeface="Playfair Display"/>
                <a:ea typeface="Playfair Display"/>
                <a:cs typeface="Playfair Display"/>
                <a:sym typeface="Playfair Display"/>
              </a:defRPr>
            </a:lvl1pPr>
            <a:lvl2pPr lvl="1" algn="ctr" rtl="0">
              <a:spcBef>
                <a:spcPts val="1600"/>
              </a:spcBef>
              <a:spcAft>
                <a:spcPts val="0"/>
              </a:spcAft>
              <a:buClr>
                <a:schemeClr val="accent2"/>
              </a:buClr>
              <a:buSzPts val="1400"/>
              <a:buNone/>
              <a:defRPr>
                <a:solidFill>
                  <a:schemeClr val="accent2"/>
                </a:solidFill>
              </a:defRPr>
            </a:lvl2pPr>
            <a:lvl3pPr lvl="2" algn="ctr" rtl="0">
              <a:spcBef>
                <a:spcPts val="1600"/>
              </a:spcBef>
              <a:spcAft>
                <a:spcPts val="0"/>
              </a:spcAft>
              <a:buClr>
                <a:schemeClr val="accent2"/>
              </a:buClr>
              <a:buSzPts val="1400"/>
              <a:buNone/>
              <a:defRPr>
                <a:solidFill>
                  <a:schemeClr val="accent2"/>
                </a:solidFill>
              </a:defRPr>
            </a:lvl3pPr>
            <a:lvl4pPr lvl="3" algn="ctr" rtl="0">
              <a:spcBef>
                <a:spcPts val="1600"/>
              </a:spcBef>
              <a:spcAft>
                <a:spcPts val="0"/>
              </a:spcAft>
              <a:buClr>
                <a:schemeClr val="accent2"/>
              </a:buClr>
              <a:buSzPts val="1400"/>
              <a:buNone/>
              <a:defRPr>
                <a:solidFill>
                  <a:schemeClr val="accent2"/>
                </a:solidFill>
              </a:defRPr>
            </a:lvl4pPr>
            <a:lvl5pPr lvl="4" algn="ctr" rtl="0">
              <a:spcBef>
                <a:spcPts val="1600"/>
              </a:spcBef>
              <a:spcAft>
                <a:spcPts val="0"/>
              </a:spcAft>
              <a:buClr>
                <a:schemeClr val="accent2"/>
              </a:buClr>
              <a:buSzPts val="1400"/>
              <a:buNone/>
              <a:defRPr>
                <a:solidFill>
                  <a:schemeClr val="accent2"/>
                </a:solidFill>
              </a:defRPr>
            </a:lvl5pPr>
            <a:lvl6pPr lvl="5" algn="ctr" rtl="0">
              <a:spcBef>
                <a:spcPts val="1600"/>
              </a:spcBef>
              <a:spcAft>
                <a:spcPts val="0"/>
              </a:spcAft>
              <a:buClr>
                <a:schemeClr val="accent2"/>
              </a:buClr>
              <a:buSzPts val="1400"/>
              <a:buNone/>
              <a:defRPr>
                <a:solidFill>
                  <a:schemeClr val="accent2"/>
                </a:solidFill>
              </a:defRPr>
            </a:lvl6pPr>
            <a:lvl7pPr lvl="6" algn="ctr" rtl="0">
              <a:spcBef>
                <a:spcPts val="1600"/>
              </a:spcBef>
              <a:spcAft>
                <a:spcPts val="0"/>
              </a:spcAft>
              <a:buClr>
                <a:schemeClr val="accent2"/>
              </a:buClr>
              <a:buSzPts val="1400"/>
              <a:buNone/>
              <a:defRPr>
                <a:solidFill>
                  <a:schemeClr val="accent2"/>
                </a:solidFill>
              </a:defRPr>
            </a:lvl7pPr>
            <a:lvl8pPr lvl="7" algn="ctr" rtl="0">
              <a:spcBef>
                <a:spcPts val="1600"/>
              </a:spcBef>
              <a:spcAft>
                <a:spcPts val="0"/>
              </a:spcAft>
              <a:buClr>
                <a:schemeClr val="accent2"/>
              </a:buClr>
              <a:buSzPts val="1400"/>
              <a:buNone/>
              <a:defRPr>
                <a:solidFill>
                  <a:schemeClr val="accent2"/>
                </a:solidFill>
              </a:defRPr>
            </a:lvl8pPr>
            <a:lvl9pPr lvl="8" algn="ctr" rtl="0">
              <a:spcBef>
                <a:spcPts val="1600"/>
              </a:spcBef>
              <a:spcAft>
                <a:spcPts val="1600"/>
              </a:spcAft>
              <a:buClr>
                <a:schemeClr val="accent2"/>
              </a:buClr>
              <a:buSzPts val="1400"/>
              <a:buNone/>
              <a:defRPr>
                <a:solidFill>
                  <a:schemeClr val="accent2"/>
                </a:solidFill>
              </a:defRPr>
            </a:lvl9pPr>
          </a:lstStyle>
          <a:p>
            <a:endParaRPr/>
          </a:p>
        </p:txBody>
      </p:sp>
      <p:sp>
        <p:nvSpPr>
          <p:cNvPr id="12256" name="Google Shape;12256;p27"/>
          <p:cNvSpPr txBox="1">
            <a:spLocks noGrp="1"/>
          </p:cNvSpPr>
          <p:nvPr>
            <p:ph type="subTitle" idx="4"/>
          </p:nvPr>
        </p:nvSpPr>
        <p:spPr>
          <a:xfrm>
            <a:off x="3813010" y="3840480"/>
            <a:ext cx="1518000" cy="62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257" name="Google Shape;12257;p27"/>
          <p:cNvSpPr txBox="1">
            <a:spLocks noGrp="1"/>
          </p:cNvSpPr>
          <p:nvPr>
            <p:ph type="subTitle" idx="5"/>
          </p:nvPr>
        </p:nvSpPr>
        <p:spPr>
          <a:xfrm>
            <a:off x="6117260" y="3511296"/>
            <a:ext cx="1518000" cy="402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5"/>
              </a:buClr>
              <a:buSzPts val="1800"/>
              <a:buFont typeface="Playfair Display"/>
              <a:buNone/>
              <a:defRPr sz="1800" b="1">
                <a:solidFill>
                  <a:schemeClr val="accent5"/>
                </a:solidFill>
                <a:latin typeface="Playfair Display"/>
                <a:ea typeface="Playfair Display"/>
                <a:cs typeface="Playfair Display"/>
                <a:sym typeface="Playfair Display"/>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258" name="Google Shape;12258;p27"/>
          <p:cNvSpPr txBox="1">
            <a:spLocks noGrp="1"/>
          </p:cNvSpPr>
          <p:nvPr>
            <p:ph type="subTitle" idx="6"/>
          </p:nvPr>
        </p:nvSpPr>
        <p:spPr>
          <a:xfrm>
            <a:off x="6117260" y="3840480"/>
            <a:ext cx="1518000" cy="62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one">
  <p:cSld name="CUSTOM_18">
    <p:spTree>
      <p:nvGrpSpPr>
        <p:cNvPr id="1" name="Shape 12259"/>
        <p:cNvGrpSpPr/>
        <p:nvPr/>
      </p:nvGrpSpPr>
      <p:grpSpPr>
        <a:xfrm>
          <a:off x="0" y="0"/>
          <a:ext cx="0" cy="0"/>
          <a:chOff x="0" y="0"/>
          <a:chExt cx="0" cy="0"/>
        </a:xfrm>
      </p:grpSpPr>
      <p:grpSp>
        <p:nvGrpSpPr>
          <p:cNvPr id="12260" name="Google Shape;12260;p28"/>
          <p:cNvGrpSpPr/>
          <p:nvPr/>
        </p:nvGrpSpPr>
        <p:grpSpPr>
          <a:xfrm>
            <a:off x="0" y="-76200"/>
            <a:ext cx="9415324" cy="5336303"/>
            <a:chOff x="0" y="-76200"/>
            <a:chExt cx="9415324" cy="5336303"/>
          </a:xfrm>
        </p:grpSpPr>
        <p:sp>
          <p:nvSpPr>
            <p:cNvPr id="12261" name="Google Shape;12261;p2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4" name="Google Shape;12764;p28"/>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two">
  <p:cSld name="CUSTOM_19">
    <p:spTree>
      <p:nvGrpSpPr>
        <p:cNvPr id="1" name="Shape 12765"/>
        <p:cNvGrpSpPr/>
        <p:nvPr/>
      </p:nvGrpSpPr>
      <p:grpSpPr>
        <a:xfrm>
          <a:off x="0" y="0"/>
          <a:ext cx="0" cy="0"/>
          <a:chOff x="0" y="0"/>
          <a:chExt cx="0" cy="0"/>
        </a:xfrm>
      </p:grpSpPr>
      <p:grpSp>
        <p:nvGrpSpPr>
          <p:cNvPr id="12766" name="Google Shape;12766;p29"/>
          <p:cNvGrpSpPr/>
          <p:nvPr/>
        </p:nvGrpSpPr>
        <p:grpSpPr>
          <a:xfrm>
            <a:off x="0" y="-76200"/>
            <a:ext cx="9415324" cy="5336303"/>
            <a:chOff x="0" y="-76200"/>
            <a:chExt cx="9415324" cy="5336303"/>
          </a:xfrm>
        </p:grpSpPr>
        <p:sp>
          <p:nvSpPr>
            <p:cNvPr id="12767" name="Google Shape;12767;p2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0" name="Google Shape;13270;p29"/>
          <p:cNvSpPr/>
          <p:nvPr/>
        </p:nvSpPr>
        <p:spPr>
          <a:xfrm>
            <a:off x="-39625" y="535200"/>
            <a:ext cx="92568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three">
  <p:cSld name="CUSTOM_20">
    <p:spTree>
      <p:nvGrpSpPr>
        <p:cNvPr id="1" name="Shape 13271"/>
        <p:cNvGrpSpPr/>
        <p:nvPr/>
      </p:nvGrpSpPr>
      <p:grpSpPr>
        <a:xfrm>
          <a:off x="0" y="0"/>
          <a:ext cx="0" cy="0"/>
          <a:chOff x="0" y="0"/>
          <a:chExt cx="0" cy="0"/>
        </a:xfrm>
      </p:grpSpPr>
      <p:grpSp>
        <p:nvGrpSpPr>
          <p:cNvPr id="13272" name="Google Shape;13272;p30"/>
          <p:cNvGrpSpPr/>
          <p:nvPr/>
        </p:nvGrpSpPr>
        <p:grpSpPr>
          <a:xfrm>
            <a:off x="0" y="-76200"/>
            <a:ext cx="9415324" cy="5336303"/>
            <a:chOff x="0" y="-76200"/>
            <a:chExt cx="9415324" cy="5336303"/>
          </a:xfrm>
        </p:grpSpPr>
        <p:sp>
          <p:nvSpPr>
            <p:cNvPr id="13273" name="Google Shape;13273;p30"/>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30"/>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30"/>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30"/>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30"/>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30"/>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30"/>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30"/>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30"/>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30"/>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30"/>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30"/>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30"/>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30"/>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30"/>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30"/>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30"/>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30"/>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30"/>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30"/>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30"/>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30"/>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30"/>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30"/>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30"/>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30"/>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30"/>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30"/>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30"/>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30"/>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30"/>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30"/>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30"/>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30"/>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30"/>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30"/>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30"/>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30"/>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30"/>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30"/>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30"/>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30"/>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30"/>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30"/>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30"/>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30"/>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30"/>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30"/>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30"/>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30"/>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30"/>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30"/>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30"/>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30"/>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30"/>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30"/>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30"/>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30"/>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30"/>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30"/>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30"/>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30"/>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30"/>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30"/>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30"/>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30"/>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30"/>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30"/>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30"/>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30"/>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30"/>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30"/>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30"/>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30"/>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30"/>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30"/>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30"/>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30"/>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30"/>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30"/>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30"/>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30"/>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30"/>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30"/>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30"/>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30"/>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30"/>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30"/>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30"/>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30"/>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30"/>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30"/>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30"/>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30"/>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30"/>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30"/>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30"/>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30"/>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30"/>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30"/>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30"/>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30"/>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30"/>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30"/>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30"/>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30"/>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30"/>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30"/>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30"/>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30"/>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30"/>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30"/>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30"/>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30"/>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30"/>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30"/>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30"/>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30"/>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30"/>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30"/>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30"/>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30"/>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30"/>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30"/>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30"/>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30"/>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30"/>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30"/>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30"/>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30"/>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30"/>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30"/>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30"/>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30"/>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30"/>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30"/>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30"/>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30"/>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30"/>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30"/>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30"/>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30"/>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30"/>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30"/>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30"/>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30"/>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30"/>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0"/>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0"/>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30"/>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30"/>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0"/>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0"/>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0"/>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30"/>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30"/>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0"/>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0"/>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0"/>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30"/>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30"/>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30"/>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30"/>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0"/>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30"/>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30"/>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30"/>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30"/>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30"/>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0"/>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30"/>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30"/>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0"/>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0"/>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0"/>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0"/>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0"/>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0"/>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0"/>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0"/>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0"/>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0"/>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30"/>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30"/>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0"/>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0"/>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0"/>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0"/>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0"/>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0"/>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0"/>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0"/>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0"/>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30"/>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30"/>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30"/>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30"/>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30"/>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30"/>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30"/>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30"/>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30"/>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30"/>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30"/>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30"/>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30"/>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30"/>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30"/>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30"/>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30"/>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30"/>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30"/>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30"/>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30"/>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30"/>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30"/>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30"/>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30"/>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30"/>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30"/>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30"/>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30"/>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30"/>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30"/>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30"/>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30"/>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30"/>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30"/>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30"/>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30"/>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30"/>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30"/>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30"/>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30"/>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30"/>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30"/>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30"/>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30"/>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30"/>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30"/>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30"/>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30"/>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30"/>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30"/>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30"/>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30"/>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30"/>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30"/>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30"/>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30"/>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30"/>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30"/>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30"/>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30"/>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30"/>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30"/>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30"/>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30"/>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30"/>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30"/>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30"/>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30"/>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30"/>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30"/>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30"/>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30"/>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30"/>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30"/>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30"/>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30"/>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30"/>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30"/>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30"/>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30"/>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30"/>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30"/>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30"/>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30"/>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30"/>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30"/>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30"/>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30"/>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30"/>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30"/>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30"/>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30"/>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30"/>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30"/>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30"/>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30"/>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30"/>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30"/>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30"/>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30"/>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30"/>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30"/>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30"/>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30"/>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30"/>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30"/>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30"/>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30"/>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30"/>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30"/>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30"/>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30"/>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30"/>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30"/>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30"/>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30"/>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30"/>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30"/>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30"/>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30"/>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30"/>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30"/>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30"/>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30"/>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30"/>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30"/>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30"/>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30"/>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30"/>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30"/>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30"/>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30"/>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30"/>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30"/>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30"/>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30"/>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30"/>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30"/>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30"/>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30"/>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30"/>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30"/>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30"/>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30"/>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30"/>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30"/>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30"/>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30"/>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30"/>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30"/>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30"/>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30"/>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30"/>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30"/>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30"/>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30"/>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30"/>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30"/>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30"/>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30"/>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30"/>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30"/>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30"/>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30"/>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30"/>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30"/>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30"/>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30"/>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30"/>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30"/>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30"/>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30"/>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30"/>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30"/>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30"/>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30"/>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30"/>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30"/>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30"/>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30"/>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30"/>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30"/>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30"/>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30"/>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30"/>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30"/>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30"/>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30"/>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30"/>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30"/>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30"/>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30"/>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30"/>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30"/>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30"/>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30"/>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30"/>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30"/>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30"/>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30"/>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30"/>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30"/>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30"/>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30"/>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30"/>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30"/>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30"/>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30"/>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30"/>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30"/>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30"/>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30"/>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30"/>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30"/>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30"/>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30"/>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30"/>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30"/>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30"/>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30"/>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30"/>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30"/>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30"/>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30"/>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30"/>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30"/>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30"/>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30"/>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30"/>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30"/>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30"/>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30"/>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30"/>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30"/>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30"/>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30"/>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30"/>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30"/>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30"/>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30"/>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30"/>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30"/>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30"/>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30"/>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30"/>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30"/>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30"/>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30"/>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30"/>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30"/>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30"/>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30"/>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30"/>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30"/>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30"/>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30"/>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30"/>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30"/>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30"/>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30"/>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30"/>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30"/>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30"/>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30"/>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30"/>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30"/>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30"/>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30"/>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30"/>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30"/>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30"/>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30"/>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30"/>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30"/>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30"/>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30"/>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30"/>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30"/>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30"/>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30"/>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30"/>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30"/>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30"/>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30"/>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30"/>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30"/>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30"/>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30"/>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30"/>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30"/>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30"/>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30"/>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30"/>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30"/>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30"/>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30"/>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30"/>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30"/>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30"/>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30"/>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30"/>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0"/>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30"/>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30"/>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30"/>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0"/>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30"/>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30"/>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0"/>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6" name="Google Shape;13776;p30"/>
          <p:cNvSpPr/>
          <p:nvPr/>
        </p:nvSpPr>
        <p:spPr>
          <a:xfrm>
            <a:off x="0" y="-96400"/>
            <a:ext cx="7188600" cy="5336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25"/>
        <p:cNvGrpSpPr/>
        <p:nvPr/>
      </p:nvGrpSpPr>
      <p:grpSpPr>
        <a:xfrm>
          <a:off x="0" y="0"/>
          <a:ext cx="0" cy="0"/>
          <a:chOff x="0" y="0"/>
          <a:chExt cx="0" cy="0"/>
        </a:xfrm>
      </p:grpSpPr>
      <p:grpSp>
        <p:nvGrpSpPr>
          <p:cNvPr id="1026" name="Google Shape;1026;p4"/>
          <p:cNvGrpSpPr/>
          <p:nvPr/>
        </p:nvGrpSpPr>
        <p:grpSpPr>
          <a:xfrm>
            <a:off x="0" y="-76200"/>
            <a:ext cx="9415324" cy="5336303"/>
            <a:chOff x="0" y="-76200"/>
            <a:chExt cx="9415324" cy="5336303"/>
          </a:xfrm>
        </p:grpSpPr>
        <p:sp>
          <p:nvSpPr>
            <p:cNvPr id="1027" name="Google Shape;1027;p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 name="Google Shape;1530;p4"/>
          <p:cNvSpPr/>
          <p:nvPr/>
        </p:nvSpPr>
        <p:spPr>
          <a:xfrm>
            <a:off x="0" y="-76200"/>
            <a:ext cx="7188600" cy="5219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
          <p:cNvSpPr txBox="1">
            <a:spLocks noGrp="1"/>
          </p:cNvSpPr>
          <p:nvPr>
            <p:ph type="title"/>
          </p:nvPr>
        </p:nvSpPr>
        <p:spPr>
          <a:xfrm>
            <a:off x="1298448" y="676650"/>
            <a:ext cx="5038200" cy="102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32" name="Google Shape;1532;p4"/>
          <p:cNvSpPr txBox="1">
            <a:spLocks noGrp="1"/>
          </p:cNvSpPr>
          <p:nvPr>
            <p:ph type="subTitle" idx="1"/>
          </p:nvPr>
        </p:nvSpPr>
        <p:spPr>
          <a:xfrm>
            <a:off x="1298448" y="1987225"/>
            <a:ext cx="5038200" cy="2319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45"/>
        <p:cNvGrpSpPr/>
        <p:nvPr/>
      </p:nvGrpSpPr>
      <p:grpSpPr>
        <a:xfrm>
          <a:off x="0" y="0"/>
          <a:ext cx="0" cy="0"/>
          <a:chOff x="0" y="0"/>
          <a:chExt cx="0" cy="0"/>
        </a:xfrm>
      </p:grpSpPr>
      <p:grpSp>
        <p:nvGrpSpPr>
          <p:cNvPr id="2046" name="Google Shape;2046;p6"/>
          <p:cNvGrpSpPr/>
          <p:nvPr/>
        </p:nvGrpSpPr>
        <p:grpSpPr>
          <a:xfrm>
            <a:off x="0" y="-76200"/>
            <a:ext cx="9415324" cy="5336303"/>
            <a:chOff x="0" y="-76200"/>
            <a:chExt cx="9415324" cy="5336303"/>
          </a:xfrm>
        </p:grpSpPr>
        <p:sp>
          <p:nvSpPr>
            <p:cNvPr id="2047" name="Google Shape;2047;p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0" name="Google Shape;2550;p6"/>
          <p:cNvSpPr/>
          <p:nvPr/>
        </p:nvSpPr>
        <p:spPr>
          <a:xfrm>
            <a:off x="-71325" y="-60349"/>
            <a:ext cx="8502300" cy="5262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txBox="1">
            <a:spLocks noGrp="1"/>
          </p:cNvSpPr>
          <p:nvPr>
            <p:ph type="title"/>
          </p:nvPr>
        </p:nvSpPr>
        <p:spPr>
          <a:xfrm>
            <a:off x="1069850" y="673625"/>
            <a:ext cx="7004400" cy="8118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552"/>
        <p:cNvGrpSpPr/>
        <p:nvPr/>
      </p:nvGrpSpPr>
      <p:grpSpPr>
        <a:xfrm>
          <a:off x="0" y="0"/>
          <a:ext cx="0" cy="0"/>
          <a:chOff x="0" y="0"/>
          <a:chExt cx="0" cy="0"/>
        </a:xfrm>
      </p:grpSpPr>
      <p:grpSp>
        <p:nvGrpSpPr>
          <p:cNvPr id="2553" name="Google Shape;2553;p7"/>
          <p:cNvGrpSpPr/>
          <p:nvPr/>
        </p:nvGrpSpPr>
        <p:grpSpPr>
          <a:xfrm>
            <a:off x="0" y="-76200"/>
            <a:ext cx="9415324" cy="5336303"/>
            <a:chOff x="0" y="-76200"/>
            <a:chExt cx="9415324" cy="5336303"/>
          </a:xfrm>
        </p:grpSpPr>
        <p:sp>
          <p:nvSpPr>
            <p:cNvPr id="2554" name="Google Shape;2554;p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7" name="Google Shape;3057;p7"/>
          <p:cNvSpPr/>
          <p:nvPr/>
        </p:nvSpPr>
        <p:spPr>
          <a:xfrm flipH="1">
            <a:off x="-125" y="1325880"/>
            <a:ext cx="8430900" cy="2478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txBox="1">
            <a:spLocks noGrp="1"/>
          </p:cNvSpPr>
          <p:nvPr>
            <p:ph type="title"/>
          </p:nvPr>
        </p:nvSpPr>
        <p:spPr>
          <a:xfrm>
            <a:off x="1435500" y="1891800"/>
            <a:ext cx="3136500" cy="1359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59" name="Google Shape;3059;p7"/>
          <p:cNvSpPr txBox="1">
            <a:spLocks noGrp="1"/>
          </p:cNvSpPr>
          <p:nvPr>
            <p:ph type="subTitle" idx="1"/>
          </p:nvPr>
        </p:nvSpPr>
        <p:spPr>
          <a:xfrm>
            <a:off x="5010850" y="1692125"/>
            <a:ext cx="3063300" cy="17547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60"/>
        <p:cNvGrpSpPr/>
        <p:nvPr/>
      </p:nvGrpSpPr>
      <p:grpSpPr>
        <a:xfrm>
          <a:off x="0" y="0"/>
          <a:ext cx="0" cy="0"/>
          <a:chOff x="0" y="0"/>
          <a:chExt cx="0" cy="0"/>
        </a:xfrm>
      </p:grpSpPr>
      <p:grpSp>
        <p:nvGrpSpPr>
          <p:cNvPr id="3061" name="Google Shape;3061;p8"/>
          <p:cNvGrpSpPr/>
          <p:nvPr/>
        </p:nvGrpSpPr>
        <p:grpSpPr>
          <a:xfrm>
            <a:off x="0" y="-76200"/>
            <a:ext cx="9415324" cy="5336303"/>
            <a:chOff x="0" y="-76200"/>
            <a:chExt cx="9415324" cy="5336303"/>
          </a:xfrm>
        </p:grpSpPr>
        <p:sp>
          <p:nvSpPr>
            <p:cNvPr id="3062" name="Google Shape;3062;p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5" name="Google Shape;3565;p8"/>
          <p:cNvSpPr/>
          <p:nvPr/>
        </p:nvSpPr>
        <p:spPr>
          <a:xfrm>
            <a:off x="-47550" y="535200"/>
            <a:ext cx="92727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txBox="1">
            <a:spLocks noGrp="1"/>
          </p:cNvSpPr>
          <p:nvPr>
            <p:ph type="title"/>
          </p:nvPr>
        </p:nvSpPr>
        <p:spPr>
          <a:xfrm>
            <a:off x="713232" y="1472184"/>
            <a:ext cx="7717500" cy="1581900"/>
          </a:xfrm>
          <a:prstGeom prst="rect">
            <a:avLst/>
          </a:prstGeom>
        </p:spPr>
        <p:txBody>
          <a:bodyPr spcFirstLastPara="1" wrap="square" lIns="91425" tIns="91425" rIns="91425" bIns="91425" anchor="ctr" anchorCtr="0">
            <a:noAutofit/>
          </a:bodyPr>
          <a:lstStyle>
            <a:lvl1pPr lvl="0" algn="ctr">
              <a:spcBef>
                <a:spcPts val="0"/>
              </a:spcBef>
              <a:spcAft>
                <a:spcPts val="0"/>
              </a:spcAft>
              <a:buSzPts val="8000"/>
              <a:buNone/>
              <a:defRPr sz="8000"/>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endParaRPr/>
          </a:p>
        </p:txBody>
      </p:sp>
      <p:sp>
        <p:nvSpPr>
          <p:cNvPr id="3567" name="Google Shape;3567;p8"/>
          <p:cNvSpPr txBox="1">
            <a:spLocks noGrp="1"/>
          </p:cNvSpPr>
          <p:nvPr>
            <p:ph type="subTitle" idx="1"/>
          </p:nvPr>
        </p:nvSpPr>
        <p:spPr>
          <a:xfrm>
            <a:off x="2478024" y="3465576"/>
            <a:ext cx="4197000" cy="4023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68"/>
        <p:cNvGrpSpPr/>
        <p:nvPr/>
      </p:nvGrpSpPr>
      <p:grpSpPr>
        <a:xfrm>
          <a:off x="0" y="0"/>
          <a:ext cx="0" cy="0"/>
          <a:chOff x="0" y="0"/>
          <a:chExt cx="0" cy="0"/>
        </a:xfrm>
      </p:grpSpPr>
      <p:grpSp>
        <p:nvGrpSpPr>
          <p:cNvPr id="3569" name="Google Shape;3569;p9"/>
          <p:cNvGrpSpPr/>
          <p:nvPr/>
        </p:nvGrpSpPr>
        <p:grpSpPr>
          <a:xfrm>
            <a:off x="0" y="-76200"/>
            <a:ext cx="9415324" cy="5336303"/>
            <a:chOff x="0" y="-76200"/>
            <a:chExt cx="9415324" cy="5336303"/>
          </a:xfrm>
        </p:grpSpPr>
        <p:sp>
          <p:nvSpPr>
            <p:cNvPr id="3570" name="Google Shape;3570;p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3" name="Google Shape;4073;p9"/>
          <p:cNvSpPr/>
          <p:nvPr/>
        </p:nvSpPr>
        <p:spPr>
          <a:xfrm>
            <a:off x="1069850" y="1331850"/>
            <a:ext cx="8139300" cy="2479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
          <p:cNvSpPr txBox="1">
            <a:spLocks noGrp="1"/>
          </p:cNvSpPr>
          <p:nvPr>
            <p:ph type="subTitle" idx="1"/>
          </p:nvPr>
        </p:nvSpPr>
        <p:spPr>
          <a:xfrm>
            <a:off x="4965177" y="2913888"/>
            <a:ext cx="3465600" cy="713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075" name="Google Shape;4075;p9"/>
          <p:cNvSpPr txBox="1">
            <a:spLocks noGrp="1"/>
          </p:cNvSpPr>
          <p:nvPr>
            <p:ph type="title" hasCustomPrompt="1"/>
          </p:nvPr>
        </p:nvSpPr>
        <p:spPr>
          <a:xfrm>
            <a:off x="3288792" y="1682496"/>
            <a:ext cx="1764900" cy="139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76" name="Google Shape;4076;p9"/>
          <p:cNvSpPr txBox="1">
            <a:spLocks noGrp="1"/>
          </p:cNvSpPr>
          <p:nvPr>
            <p:ph type="title" idx="2"/>
          </p:nvPr>
        </p:nvSpPr>
        <p:spPr>
          <a:xfrm>
            <a:off x="4965177" y="198879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50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077"/>
        <p:cNvGrpSpPr/>
        <p:nvPr/>
      </p:nvGrpSpPr>
      <p:grpSpPr>
        <a:xfrm>
          <a:off x="0" y="0"/>
          <a:ext cx="0" cy="0"/>
          <a:chOff x="0" y="0"/>
          <a:chExt cx="0" cy="0"/>
        </a:xfrm>
      </p:grpSpPr>
      <p:sp>
        <p:nvSpPr>
          <p:cNvPr id="4078" name="Google Shape;4078;p10"/>
          <p:cNvSpPr txBox="1">
            <a:spLocks noGrp="1"/>
          </p:cNvSpPr>
          <p:nvPr>
            <p:ph type="title"/>
          </p:nvPr>
        </p:nvSpPr>
        <p:spPr>
          <a:xfrm>
            <a:off x="713225" y="676650"/>
            <a:ext cx="6278100" cy="1056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200"/>
              <a:buNone/>
              <a:defRPr sz="1200"/>
            </a:lvl2pPr>
            <a:lvl3pPr lvl="2">
              <a:spcBef>
                <a:spcPts val="0"/>
              </a:spcBef>
              <a:spcAft>
                <a:spcPts val="0"/>
              </a:spcAft>
              <a:buSzPts val="1200"/>
              <a:buNone/>
              <a:defRPr sz="1200"/>
            </a:lvl3pPr>
            <a:lvl4pPr lvl="3">
              <a:spcBef>
                <a:spcPts val="0"/>
              </a:spcBef>
              <a:spcAft>
                <a:spcPts val="0"/>
              </a:spcAft>
              <a:buSzPts val="1200"/>
              <a:buNone/>
              <a:defRPr sz="1200"/>
            </a:lvl4pPr>
            <a:lvl5pPr lvl="4">
              <a:spcBef>
                <a:spcPts val="0"/>
              </a:spcBef>
              <a:spcAft>
                <a:spcPts val="0"/>
              </a:spcAft>
              <a:buSzPts val="1200"/>
              <a:buNone/>
              <a:defRPr sz="1200"/>
            </a:lvl5pPr>
            <a:lvl6pPr lvl="5">
              <a:spcBef>
                <a:spcPts val="0"/>
              </a:spcBef>
              <a:spcAft>
                <a:spcPts val="0"/>
              </a:spcAft>
              <a:buSzPts val="1200"/>
              <a:buNone/>
              <a:defRPr sz="1200"/>
            </a:lvl6pPr>
            <a:lvl7pPr lvl="6">
              <a:spcBef>
                <a:spcPts val="0"/>
              </a:spcBef>
              <a:spcAft>
                <a:spcPts val="0"/>
              </a:spcAft>
              <a:buSzPts val="1200"/>
              <a:buNone/>
              <a:defRPr sz="1200"/>
            </a:lvl7pPr>
            <a:lvl8pPr lvl="7">
              <a:spcBef>
                <a:spcPts val="0"/>
              </a:spcBef>
              <a:spcAft>
                <a:spcPts val="0"/>
              </a:spcAft>
              <a:buSzPts val="1200"/>
              <a:buNone/>
              <a:defRPr sz="1200"/>
            </a:lvl8pPr>
            <a:lvl9pPr lvl="8">
              <a:spcBef>
                <a:spcPts val="0"/>
              </a:spcBef>
              <a:spcAft>
                <a:spcPts val="0"/>
              </a:spcAft>
              <a:buSzPts val="1200"/>
              <a:buNone/>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079"/>
        <p:cNvGrpSpPr/>
        <p:nvPr/>
      </p:nvGrpSpPr>
      <p:grpSpPr>
        <a:xfrm>
          <a:off x="0" y="0"/>
          <a:ext cx="0" cy="0"/>
          <a:chOff x="0" y="0"/>
          <a:chExt cx="0" cy="0"/>
        </a:xfrm>
      </p:grpSpPr>
      <p:grpSp>
        <p:nvGrpSpPr>
          <p:cNvPr id="4080" name="Google Shape;4080;p11"/>
          <p:cNvGrpSpPr/>
          <p:nvPr/>
        </p:nvGrpSpPr>
        <p:grpSpPr>
          <a:xfrm>
            <a:off x="0" y="-76200"/>
            <a:ext cx="9415324" cy="5336303"/>
            <a:chOff x="0" y="-76200"/>
            <a:chExt cx="9415324" cy="5336303"/>
          </a:xfrm>
        </p:grpSpPr>
        <p:sp>
          <p:nvSpPr>
            <p:cNvPr id="4081" name="Google Shape;4081;p11"/>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4" name="Google Shape;4584;p11"/>
          <p:cNvSpPr/>
          <p:nvPr/>
        </p:nvSpPr>
        <p:spPr>
          <a:xfrm>
            <a:off x="-63400" y="535200"/>
            <a:ext cx="92805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txBox="1">
            <a:spLocks noGrp="1"/>
          </p:cNvSpPr>
          <p:nvPr>
            <p:ph type="title" hasCustomPrompt="1"/>
          </p:nvPr>
        </p:nvSpPr>
        <p:spPr>
          <a:xfrm>
            <a:off x="713125" y="1106125"/>
            <a:ext cx="77175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500"/>
              <a:buNone/>
              <a:defRPr sz="7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586" name="Google Shape;4586;p11"/>
          <p:cNvSpPr txBox="1">
            <a:spLocks noGrp="1"/>
          </p:cNvSpPr>
          <p:nvPr>
            <p:ph type="subTitle" idx="1"/>
          </p:nvPr>
        </p:nvSpPr>
        <p:spPr>
          <a:xfrm>
            <a:off x="2146675" y="3083875"/>
            <a:ext cx="4863300" cy="5634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676656"/>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Playfair Display"/>
              <a:buNone/>
              <a:defRPr sz="3000" b="1">
                <a:solidFill>
                  <a:schemeClr val="dk1"/>
                </a:solidFill>
                <a:latin typeface="Playfair Display"/>
                <a:ea typeface="Playfair Display"/>
                <a:cs typeface="Playfair Display"/>
                <a:sym typeface="Playfair Display"/>
              </a:defRPr>
            </a:lvl1pPr>
            <a:lvl2pPr lvl="1">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2pPr>
            <a:lvl3pPr lvl="2">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3pPr>
            <a:lvl4pPr lvl="3">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4pPr>
            <a:lvl5pPr lvl="4">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5pPr>
            <a:lvl6pPr lvl="5">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6pPr>
            <a:lvl7pPr lvl="6">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7pPr>
            <a:lvl8pPr lvl="7">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8pPr>
            <a:lvl9pPr lvl="8">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9pPr>
          </a:lstStyle>
          <a:p>
            <a:endParaRPr/>
          </a:p>
        </p:txBody>
      </p:sp>
      <p:sp>
        <p:nvSpPr>
          <p:cNvPr id="7" name="Google Shape;7;p1"/>
          <p:cNvSpPr txBox="1">
            <a:spLocks noGrp="1"/>
          </p:cNvSpPr>
          <p:nvPr>
            <p:ph type="body" idx="1"/>
          </p:nvPr>
        </p:nvSpPr>
        <p:spPr>
          <a:xfrm>
            <a:off x="713250"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1pPr>
            <a:lvl2pPr marL="914400" lvl="1"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2pPr>
            <a:lvl3pPr marL="1371600" lvl="2"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3pPr>
            <a:lvl4pPr marL="1828800" lvl="3"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4pPr>
            <a:lvl5pPr marL="2286000" lvl="4"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5pPr>
            <a:lvl6pPr marL="2743200" lvl="5"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6pPr>
            <a:lvl7pPr marL="3200400" lvl="6"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7pPr>
            <a:lvl8pPr marL="3657600" lvl="7"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8pPr>
            <a:lvl9pPr marL="4114800" lvl="8" indent="-317500">
              <a:lnSpc>
                <a:spcPct val="100000"/>
              </a:lnSpc>
              <a:spcBef>
                <a:spcPts val="1600"/>
              </a:spcBef>
              <a:spcAft>
                <a:spcPts val="1600"/>
              </a:spcAft>
              <a:buClr>
                <a:schemeClr val="dk1"/>
              </a:buClr>
              <a:buSzPts val="1400"/>
              <a:buFont typeface="Oxygen"/>
              <a:buChar char="■"/>
              <a:defRPr>
                <a:solidFill>
                  <a:schemeClr val="dk1"/>
                </a:solidFill>
                <a:latin typeface="Oxygen"/>
                <a:ea typeface="Oxygen"/>
                <a:cs typeface="Oxygen"/>
                <a:sym typeface="Oxyge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19">
          <p15:clr>
            <a:srgbClr val="EA4335"/>
          </p15:clr>
        </p15:guide>
        <p15:guide id="2" orient="horz">
          <p15:clr>
            <a:srgbClr val="EA4335"/>
          </p15:clr>
        </p15:guide>
        <p15:guide id="3" orient="horz" pos="2897">
          <p15:clr>
            <a:srgbClr val="EA4335"/>
          </p15:clr>
        </p15:guide>
        <p15:guide id="4" orient="horz" pos="3237">
          <p15:clr>
            <a:srgbClr val="EA4335"/>
          </p15:clr>
        </p15:guide>
        <p15:guide id="5" orient="horz" pos="518">
          <p15:clr>
            <a:srgbClr val="EA4335"/>
          </p15:clr>
        </p15:guide>
        <p15:guide id="6" orient="horz" pos="2713">
          <p15:clr>
            <a:srgbClr val="EA4335"/>
          </p15:clr>
        </p15:guide>
        <p15:guide id="7" pos="2880">
          <p15:clr>
            <a:srgbClr val="EA4335"/>
          </p15:clr>
        </p15:guide>
        <p15:guide id="8">
          <p15:clr>
            <a:srgbClr val="EA4335"/>
          </p15:clr>
        </p15:guide>
        <p15:guide id="9" pos="5760">
          <p15:clr>
            <a:srgbClr val="EA4335"/>
          </p15:clr>
        </p15:guide>
        <p15:guide id="10" pos="449">
          <p15:clr>
            <a:srgbClr val="EA4335"/>
          </p15:clr>
        </p15:guide>
        <p15:guide id="11" pos="5311">
          <p15:clr>
            <a:srgbClr val="EA4335"/>
          </p15:clr>
        </p15:guide>
        <p15:guide id="12" pos="5086">
          <p15:clr>
            <a:srgbClr val="EA4335"/>
          </p15:clr>
        </p15:guide>
        <p15:guide id="13" pos="674">
          <p15:clr>
            <a:srgbClr val="EA4335"/>
          </p15:clr>
        </p15:guide>
        <p15:guide id="14" orient="horz" pos="337">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jpeg"/><Relationship Id="rId3" Type="http://schemas.openxmlformats.org/officeDocument/2006/relationships/image" Target="../media/image10.jpeg"/><Relationship Id="rId7"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17.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 Id="rId9" Type="http://schemas.openxmlformats.org/officeDocument/2006/relationships/image" Target="../media/image16.jpe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19.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19.xml"/><Relationship Id="rId4" Type="http://schemas.openxmlformats.org/officeDocument/2006/relationships/image" Target="../media/image2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19.xml"/><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notesSlide" Target="../notesSlides/notesSlide20.xml"/><Relationship Id="rId1" Type="http://schemas.openxmlformats.org/officeDocument/2006/relationships/slideLayout" Target="../slideLayouts/slideLayout19.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780"/>
        <p:cNvGrpSpPr/>
        <p:nvPr/>
      </p:nvGrpSpPr>
      <p:grpSpPr>
        <a:xfrm>
          <a:off x="0" y="0"/>
          <a:ext cx="0" cy="0"/>
          <a:chOff x="0" y="0"/>
          <a:chExt cx="0" cy="0"/>
        </a:xfrm>
      </p:grpSpPr>
      <p:sp>
        <p:nvSpPr>
          <p:cNvPr id="13781" name="Google Shape;13781;p31"/>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1"/>
          <p:cNvSpPr txBox="1">
            <a:spLocks noGrp="1"/>
          </p:cNvSpPr>
          <p:nvPr>
            <p:ph type="subTitle" idx="1"/>
          </p:nvPr>
        </p:nvSpPr>
        <p:spPr>
          <a:xfrm>
            <a:off x="2441025" y="3291325"/>
            <a:ext cx="4261800" cy="49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Cohort 6 - 2022</a:t>
            </a:r>
            <a:endParaRPr/>
          </a:p>
        </p:txBody>
      </p:sp>
      <p:sp>
        <p:nvSpPr>
          <p:cNvPr id="13783" name="Google Shape;13783;p31"/>
          <p:cNvSpPr txBox="1">
            <a:spLocks noGrp="1"/>
          </p:cNvSpPr>
          <p:nvPr>
            <p:ph type="ctrTitle"/>
          </p:nvPr>
        </p:nvSpPr>
        <p:spPr>
          <a:xfrm>
            <a:off x="1605600" y="1330695"/>
            <a:ext cx="5930100" cy="214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NAF </a:t>
            </a:r>
            <a:endParaRPr dirty="0"/>
          </a:p>
          <a:p>
            <a:pPr marL="0" lvl="0" indent="0" algn="ctr" rtl="0">
              <a:spcBef>
                <a:spcPts val="0"/>
              </a:spcBef>
              <a:spcAft>
                <a:spcPts val="0"/>
              </a:spcAft>
              <a:buNone/>
            </a:pPr>
            <a:r>
              <a:rPr lang="en" sz="5200" dirty="0"/>
              <a:t>Final Presentation</a:t>
            </a:r>
            <a:endParaRPr sz="5200" dirty="0"/>
          </a:p>
        </p:txBody>
      </p:sp>
      <p:pic>
        <p:nvPicPr>
          <p:cNvPr id="13784" name="Google Shape;13784;p31"/>
          <p:cNvPicPr preferRelativeResize="0"/>
          <p:nvPr/>
        </p:nvPicPr>
        <p:blipFill>
          <a:blip r:embed="rId3">
            <a:alphaModFix/>
          </a:blip>
          <a:stretch>
            <a:fillRect/>
          </a:stretch>
        </p:blipFill>
        <p:spPr>
          <a:xfrm rot="2700000">
            <a:off x="2390930" y="1161675"/>
            <a:ext cx="1388827" cy="1515083"/>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838"/>
        <p:cNvGrpSpPr/>
        <p:nvPr/>
      </p:nvGrpSpPr>
      <p:grpSpPr>
        <a:xfrm>
          <a:off x="0" y="0"/>
          <a:ext cx="0" cy="0"/>
          <a:chOff x="0" y="0"/>
          <a:chExt cx="0" cy="0"/>
        </a:xfrm>
      </p:grpSpPr>
      <p:sp>
        <p:nvSpPr>
          <p:cNvPr id="13839" name="Google Shape;13839;p39"/>
          <p:cNvSpPr txBox="1">
            <a:spLocks noGrp="1"/>
          </p:cNvSpPr>
          <p:nvPr>
            <p:ph type="title"/>
          </p:nvPr>
        </p:nvSpPr>
        <p:spPr>
          <a:xfrm>
            <a:off x="-672670" y="628262"/>
            <a:ext cx="7717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u="sng"/>
              <a:t>Overview of NAF </a:t>
            </a:r>
            <a:endParaRPr sz="4000" u="sng"/>
          </a:p>
        </p:txBody>
      </p:sp>
      <p:sp>
        <p:nvSpPr>
          <p:cNvPr id="13840" name="Google Shape;13840;p39"/>
          <p:cNvSpPr txBox="1">
            <a:spLocks noGrp="1"/>
          </p:cNvSpPr>
          <p:nvPr>
            <p:ph type="subTitle" idx="1"/>
          </p:nvPr>
        </p:nvSpPr>
        <p:spPr>
          <a:xfrm>
            <a:off x="1685228" y="1360190"/>
            <a:ext cx="3946734" cy="390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3000">
                <a:solidFill>
                  <a:srgbClr val="660000"/>
                </a:solidFill>
                <a:latin typeface="Playfair Display"/>
                <a:ea typeface="Playfair Display"/>
                <a:cs typeface="Playfair Display"/>
                <a:sym typeface="Playfair Display"/>
              </a:rPr>
              <a:t>Our Interviewees </a:t>
            </a:r>
            <a:endParaRPr sz="3000">
              <a:solidFill>
                <a:srgbClr val="660000"/>
              </a:solidFill>
              <a:latin typeface="Playfair Display"/>
              <a:ea typeface="Playfair Display"/>
              <a:cs typeface="Playfair Display"/>
              <a:sym typeface="Playfair Display"/>
            </a:endParaRPr>
          </a:p>
        </p:txBody>
      </p:sp>
      <p:pic>
        <p:nvPicPr>
          <p:cNvPr id="13841" name="Google Shape;13841;p39"/>
          <p:cNvPicPr preferRelativeResize="0"/>
          <p:nvPr/>
        </p:nvPicPr>
        <p:blipFill>
          <a:blip r:embed="rId3">
            <a:alphaModFix/>
          </a:blip>
          <a:stretch>
            <a:fillRect/>
          </a:stretch>
        </p:blipFill>
        <p:spPr>
          <a:xfrm>
            <a:off x="4753263" y="2836799"/>
            <a:ext cx="1347276" cy="1879424"/>
          </a:xfrm>
          <a:prstGeom prst="rect">
            <a:avLst/>
          </a:prstGeom>
          <a:noFill/>
          <a:ln>
            <a:noFill/>
          </a:ln>
        </p:spPr>
      </p:pic>
      <p:sp>
        <p:nvSpPr>
          <p:cNvPr id="13842" name="Google Shape;13842;p39"/>
          <p:cNvSpPr txBox="1"/>
          <p:nvPr/>
        </p:nvSpPr>
        <p:spPr>
          <a:xfrm>
            <a:off x="10931700" y="2718900"/>
            <a:ext cx="73326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a:latin typeface="Oxygen"/>
              <a:ea typeface="Oxygen"/>
              <a:cs typeface="Oxygen"/>
              <a:sym typeface="Oxygen"/>
            </a:endParaRPr>
          </a:p>
        </p:txBody>
      </p:sp>
      <p:pic>
        <p:nvPicPr>
          <p:cNvPr id="13843" name="Google Shape;13843;p39"/>
          <p:cNvPicPr preferRelativeResize="0"/>
          <p:nvPr/>
        </p:nvPicPr>
        <p:blipFill>
          <a:blip r:embed="rId4">
            <a:alphaModFix/>
          </a:blip>
          <a:stretch>
            <a:fillRect/>
          </a:stretch>
        </p:blipFill>
        <p:spPr>
          <a:xfrm>
            <a:off x="3216221" y="2836799"/>
            <a:ext cx="1386070" cy="1879423"/>
          </a:xfrm>
          <a:prstGeom prst="rect">
            <a:avLst/>
          </a:prstGeom>
          <a:noFill/>
          <a:ln>
            <a:noFill/>
          </a:ln>
        </p:spPr>
      </p:pic>
      <p:pic>
        <p:nvPicPr>
          <p:cNvPr id="13844" name="Google Shape;13844;p39"/>
          <p:cNvPicPr preferRelativeResize="0"/>
          <p:nvPr/>
        </p:nvPicPr>
        <p:blipFill>
          <a:blip r:embed="rId5">
            <a:alphaModFix/>
          </a:blip>
          <a:stretch>
            <a:fillRect/>
          </a:stretch>
        </p:blipFill>
        <p:spPr>
          <a:xfrm>
            <a:off x="1737382" y="2836799"/>
            <a:ext cx="1347277" cy="1879423"/>
          </a:xfrm>
          <a:prstGeom prst="rect">
            <a:avLst/>
          </a:prstGeom>
          <a:noFill/>
          <a:ln>
            <a:noFill/>
          </a:ln>
        </p:spPr>
      </p:pic>
      <p:pic>
        <p:nvPicPr>
          <p:cNvPr id="13845" name="Google Shape;13845;p39"/>
          <p:cNvPicPr preferRelativeResize="0"/>
          <p:nvPr/>
        </p:nvPicPr>
        <p:blipFill>
          <a:blip r:embed="rId6">
            <a:alphaModFix/>
          </a:blip>
          <a:stretch>
            <a:fillRect/>
          </a:stretch>
        </p:blipFill>
        <p:spPr>
          <a:xfrm>
            <a:off x="6666850" y="719996"/>
            <a:ext cx="2469000" cy="1851754"/>
          </a:xfrm>
          <a:prstGeom prst="rect">
            <a:avLst/>
          </a:prstGeom>
          <a:noFill/>
          <a:ln>
            <a:noFill/>
          </a:ln>
        </p:spPr>
      </p:pic>
      <p:pic>
        <p:nvPicPr>
          <p:cNvPr id="13846" name="Google Shape;13846;p39"/>
          <p:cNvPicPr preferRelativeResize="0"/>
          <p:nvPr/>
        </p:nvPicPr>
        <p:blipFill rotWithShape="1">
          <a:blip r:embed="rId7">
            <a:alphaModFix/>
          </a:blip>
          <a:srcRect l="26703" t="18113" r="40818" b="15490"/>
          <a:stretch/>
        </p:blipFill>
        <p:spPr>
          <a:xfrm>
            <a:off x="8150" y="2864460"/>
            <a:ext cx="1597671" cy="1851762"/>
          </a:xfrm>
          <a:prstGeom prst="rect">
            <a:avLst/>
          </a:prstGeom>
          <a:noFill/>
          <a:ln>
            <a:noFill/>
          </a:ln>
        </p:spPr>
      </p:pic>
      <p:pic>
        <p:nvPicPr>
          <p:cNvPr id="13847" name="Google Shape;13847;p39"/>
          <p:cNvPicPr preferRelativeResize="0"/>
          <p:nvPr/>
        </p:nvPicPr>
        <p:blipFill>
          <a:blip r:embed="rId8">
            <a:alphaModFix/>
          </a:blip>
          <a:stretch>
            <a:fillRect/>
          </a:stretch>
        </p:blipFill>
        <p:spPr>
          <a:xfrm>
            <a:off x="6186578" y="2836800"/>
            <a:ext cx="1519754" cy="1879423"/>
          </a:xfrm>
          <a:prstGeom prst="rect">
            <a:avLst/>
          </a:prstGeom>
          <a:noFill/>
          <a:ln>
            <a:noFill/>
          </a:ln>
        </p:spPr>
      </p:pic>
      <p:pic>
        <p:nvPicPr>
          <p:cNvPr id="13848" name="Google Shape;13848;p39"/>
          <p:cNvPicPr preferRelativeResize="0"/>
          <p:nvPr/>
        </p:nvPicPr>
        <p:blipFill rotWithShape="1">
          <a:blip r:embed="rId9">
            <a:alphaModFix/>
          </a:blip>
          <a:srcRect t="-10719" b="10720"/>
          <a:stretch/>
        </p:blipFill>
        <p:spPr>
          <a:xfrm>
            <a:off x="7788550" y="2624825"/>
            <a:ext cx="1347300" cy="2091399"/>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852"/>
        <p:cNvGrpSpPr/>
        <p:nvPr/>
      </p:nvGrpSpPr>
      <p:grpSpPr>
        <a:xfrm>
          <a:off x="0" y="0"/>
          <a:ext cx="0" cy="0"/>
          <a:chOff x="0" y="0"/>
          <a:chExt cx="0" cy="0"/>
        </a:xfrm>
      </p:grpSpPr>
      <p:sp>
        <p:nvSpPr>
          <p:cNvPr id="13853" name="Google Shape;13853;p40"/>
          <p:cNvSpPr txBox="1">
            <a:spLocks noGrp="1"/>
          </p:cNvSpPr>
          <p:nvPr>
            <p:ph type="title"/>
          </p:nvPr>
        </p:nvSpPr>
        <p:spPr>
          <a:xfrm>
            <a:off x="1773455" y="125704"/>
            <a:ext cx="5596535" cy="189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u="sng" dirty="0"/>
              <a:t>Research Methodology</a:t>
            </a:r>
            <a:endParaRPr lang="en-US" sz="3600" u="sng" dirty="0"/>
          </a:p>
          <a:p>
            <a:pPr>
              <a:buSzPts val="1100"/>
            </a:pPr>
            <a:endParaRPr sz="3600" b="0">
              <a:latin typeface="Oxygen"/>
              <a:ea typeface="Oxygen"/>
              <a:cs typeface="Oxygen"/>
            </a:endParaRPr>
          </a:p>
          <a:p>
            <a:pPr marL="0" lvl="0" indent="0" algn="l" rtl="0">
              <a:spcBef>
                <a:spcPts val="0"/>
              </a:spcBef>
              <a:spcAft>
                <a:spcPts val="0"/>
              </a:spcAft>
              <a:buNone/>
            </a:pPr>
            <a:endParaRPr/>
          </a:p>
        </p:txBody>
      </p:sp>
      <p:pic>
        <p:nvPicPr>
          <p:cNvPr id="13854" name="Google Shape;13854;p40"/>
          <p:cNvPicPr preferRelativeResize="0"/>
          <p:nvPr/>
        </p:nvPicPr>
        <p:blipFill>
          <a:blip r:embed="rId3">
            <a:alphaModFix/>
          </a:blip>
          <a:stretch>
            <a:fillRect/>
          </a:stretch>
        </p:blipFill>
        <p:spPr>
          <a:xfrm>
            <a:off x="1277693" y="2016024"/>
            <a:ext cx="2653725" cy="2216546"/>
          </a:xfrm>
          <a:prstGeom prst="rect">
            <a:avLst/>
          </a:prstGeom>
          <a:noFill/>
          <a:ln>
            <a:noFill/>
          </a:ln>
        </p:spPr>
      </p:pic>
      <p:pic>
        <p:nvPicPr>
          <p:cNvPr id="13855" name="Google Shape;13855;p40"/>
          <p:cNvPicPr preferRelativeResize="0"/>
          <p:nvPr/>
        </p:nvPicPr>
        <p:blipFill>
          <a:blip r:embed="rId4">
            <a:alphaModFix/>
          </a:blip>
          <a:stretch>
            <a:fillRect/>
          </a:stretch>
        </p:blipFill>
        <p:spPr>
          <a:xfrm>
            <a:off x="4811501" y="1329601"/>
            <a:ext cx="3864632" cy="3347319"/>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871"/>
        <p:cNvGrpSpPr/>
        <p:nvPr/>
      </p:nvGrpSpPr>
      <p:grpSpPr>
        <a:xfrm>
          <a:off x="0" y="0"/>
          <a:ext cx="0" cy="0"/>
          <a:chOff x="0" y="0"/>
          <a:chExt cx="0" cy="0"/>
        </a:xfrm>
      </p:grpSpPr>
      <p:sp>
        <p:nvSpPr>
          <p:cNvPr id="13872" name="Google Shape;13872;p42"/>
          <p:cNvSpPr txBox="1">
            <a:spLocks noGrp="1"/>
          </p:cNvSpPr>
          <p:nvPr>
            <p:ph type="title"/>
          </p:nvPr>
        </p:nvSpPr>
        <p:spPr>
          <a:xfrm>
            <a:off x="648100" y="1409025"/>
            <a:ext cx="2274300" cy="189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sz="1500" b="0">
              <a:latin typeface="Oxygen"/>
              <a:ea typeface="Oxygen"/>
              <a:cs typeface="Oxygen"/>
              <a:sym typeface="Oxygen"/>
            </a:endParaRPr>
          </a:p>
          <a:p>
            <a:pPr marL="0" lvl="0" indent="0" algn="l" rtl="0">
              <a:spcBef>
                <a:spcPts val="0"/>
              </a:spcBef>
              <a:spcAft>
                <a:spcPts val="0"/>
              </a:spcAft>
              <a:buNone/>
            </a:pPr>
            <a:endParaRPr/>
          </a:p>
        </p:txBody>
      </p:sp>
      <p:sp>
        <p:nvSpPr>
          <p:cNvPr id="13874" name="Google Shape;13874;p42"/>
          <p:cNvSpPr txBox="1">
            <a:spLocks noGrp="1"/>
          </p:cNvSpPr>
          <p:nvPr>
            <p:ph type="subTitle" idx="4294967295"/>
          </p:nvPr>
        </p:nvSpPr>
        <p:spPr>
          <a:xfrm>
            <a:off x="3299375" y="2665804"/>
            <a:ext cx="5396700" cy="70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sz="1900" b="1">
              <a:solidFill>
                <a:srgbClr val="BF9000"/>
              </a:solidFill>
              <a:latin typeface="Playfair Display"/>
              <a:ea typeface="Playfair Display"/>
              <a:cs typeface="Playfair Display"/>
              <a:sym typeface="Playfair Display"/>
            </a:endParaRPr>
          </a:p>
          <a:p>
            <a:pPr marL="0" lvl="0" indent="0" algn="ctr" rtl="0">
              <a:spcBef>
                <a:spcPts val="1600"/>
              </a:spcBef>
              <a:spcAft>
                <a:spcPts val="1600"/>
              </a:spcAft>
              <a:buNone/>
            </a:pPr>
            <a:endParaRPr>
              <a:solidFill>
                <a:schemeClr val="accent3"/>
              </a:solidFill>
              <a:latin typeface="Playfair Display"/>
              <a:ea typeface="Playfair Display"/>
              <a:cs typeface="Playfair Display"/>
              <a:sym typeface="Playfair Display"/>
            </a:endParaRPr>
          </a:p>
        </p:txBody>
      </p:sp>
      <p:sp>
        <p:nvSpPr>
          <p:cNvPr id="13875" name="Google Shape;13875;p42"/>
          <p:cNvSpPr txBox="1">
            <a:spLocks noGrp="1"/>
          </p:cNvSpPr>
          <p:nvPr>
            <p:ph type="subTitle" idx="4294967295"/>
          </p:nvPr>
        </p:nvSpPr>
        <p:spPr>
          <a:xfrm>
            <a:off x="3299375" y="3172025"/>
            <a:ext cx="5396700" cy="177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417">
              <a:latin typeface="Lato"/>
              <a:ea typeface="Lato"/>
              <a:cs typeface="Lato"/>
              <a:sym typeface="Lato"/>
            </a:endParaRPr>
          </a:p>
          <a:p>
            <a:pPr marL="0" lvl="0" indent="0" algn="l" rtl="0">
              <a:spcBef>
                <a:spcPts val="0"/>
              </a:spcBef>
              <a:spcAft>
                <a:spcPts val="0"/>
              </a:spcAft>
              <a:buNone/>
            </a:pPr>
            <a:endParaRPr sz="1317">
              <a:latin typeface="Lato"/>
              <a:ea typeface="Lato"/>
              <a:cs typeface="Lato"/>
              <a:sym typeface="Lato"/>
            </a:endParaRPr>
          </a:p>
          <a:p>
            <a:pPr marL="0" lvl="0" indent="0" algn="ctr" rtl="0">
              <a:spcBef>
                <a:spcPts val="0"/>
              </a:spcBef>
              <a:spcAft>
                <a:spcPts val="1600"/>
              </a:spcAft>
              <a:buNone/>
            </a:pPr>
            <a:endParaRPr/>
          </a:p>
        </p:txBody>
      </p:sp>
      <p:pic>
        <p:nvPicPr>
          <p:cNvPr id="10" name="Google Shape;13866;p41">
            <a:extLst>
              <a:ext uri="{FF2B5EF4-FFF2-40B4-BE49-F238E27FC236}">
                <a16:creationId xmlns:a16="http://schemas.microsoft.com/office/drawing/2014/main" id="{E91F625A-B895-40F3-7708-E902D4F97249}"/>
              </a:ext>
            </a:extLst>
          </p:cNvPr>
          <p:cNvPicPr preferRelativeResize="0"/>
          <p:nvPr/>
        </p:nvPicPr>
        <p:blipFill>
          <a:blip r:embed="rId3">
            <a:alphaModFix/>
          </a:blip>
          <a:stretch>
            <a:fillRect/>
          </a:stretch>
        </p:blipFill>
        <p:spPr>
          <a:xfrm>
            <a:off x="2674593" y="1107146"/>
            <a:ext cx="3693644" cy="3353101"/>
          </a:xfrm>
          <a:prstGeom prst="rect">
            <a:avLst/>
          </a:prstGeom>
          <a:noFill/>
          <a:ln>
            <a:noFill/>
          </a:ln>
        </p:spPr>
      </p:pic>
      <p:pic>
        <p:nvPicPr>
          <p:cNvPr id="9" name="Google Shape;13863;p41">
            <a:extLst>
              <a:ext uri="{FF2B5EF4-FFF2-40B4-BE49-F238E27FC236}">
                <a16:creationId xmlns:a16="http://schemas.microsoft.com/office/drawing/2014/main" id="{3DD60731-C645-2C65-A836-F59D5DC26AB1}"/>
              </a:ext>
            </a:extLst>
          </p:cNvPr>
          <p:cNvPicPr preferRelativeResize="0"/>
          <p:nvPr/>
        </p:nvPicPr>
        <p:blipFill>
          <a:blip r:embed="rId4">
            <a:alphaModFix/>
          </a:blip>
          <a:stretch>
            <a:fillRect/>
          </a:stretch>
        </p:blipFill>
        <p:spPr>
          <a:xfrm>
            <a:off x="545832" y="3436800"/>
            <a:ext cx="2153700" cy="1333350"/>
          </a:xfrm>
          <a:prstGeom prst="rect">
            <a:avLst/>
          </a:prstGeom>
          <a:noFill/>
          <a:ln w="76200" cap="flat" cmpd="sng">
            <a:solidFill>
              <a:schemeClr val="accent3"/>
            </a:solidFill>
            <a:prstDash val="solid"/>
            <a:round/>
            <a:headEnd type="none" w="sm" len="sm"/>
            <a:tailEnd type="none" w="sm" len="sm"/>
          </a:ln>
        </p:spPr>
      </p:pic>
      <p:pic>
        <p:nvPicPr>
          <p:cNvPr id="8" name="Google Shape;13862;p41">
            <a:extLst>
              <a:ext uri="{FF2B5EF4-FFF2-40B4-BE49-F238E27FC236}">
                <a16:creationId xmlns:a16="http://schemas.microsoft.com/office/drawing/2014/main" id="{EC45A9D1-DBBA-5499-85A6-39D83C0713AE}"/>
              </a:ext>
            </a:extLst>
          </p:cNvPr>
          <p:cNvPicPr preferRelativeResize="0"/>
          <p:nvPr/>
        </p:nvPicPr>
        <p:blipFill>
          <a:blip r:embed="rId5">
            <a:alphaModFix/>
          </a:blip>
          <a:stretch>
            <a:fillRect/>
          </a:stretch>
        </p:blipFill>
        <p:spPr>
          <a:xfrm>
            <a:off x="345912" y="1045564"/>
            <a:ext cx="2051432" cy="1366742"/>
          </a:xfrm>
          <a:prstGeom prst="rect">
            <a:avLst/>
          </a:prstGeom>
          <a:noFill/>
          <a:ln w="76200" cap="flat" cmpd="sng">
            <a:solidFill>
              <a:schemeClr val="accent2"/>
            </a:solidFill>
            <a:prstDash val="solid"/>
            <a:round/>
            <a:headEnd type="none" w="sm" len="sm"/>
            <a:tailEnd type="none" w="sm" len="sm"/>
          </a:ln>
        </p:spPr>
      </p:pic>
      <p:pic>
        <p:nvPicPr>
          <p:cNvPr id="11" name="Google Shape;13861;p41">
            <a:extLst>
              <a:ext uri="{FF2B5EF4-FFF2-40B4-BE49-F238E27FC236}">
                <a16:creationId xmlns:a16="http://schemas.microsoft.com/office/drawing/2014/main" id="{32810404-0C81-D7B7-46C0-283AAE9D8312}"/>
              </a:ext>
            </a:extLst>
          </p:cNvPr>
          <p:cNvPicPr preferRelativeResize="0"/>
          <p:nvPr/>
        </p:nvPicPr>
        <p:blipFill>
          <a:blip r:embed="rId6">
            <a:alphaModFix/>
          </a:blip>
          <a:stretch>
            <a:fillRect/>
          </a:stretch>
        </p:blipFill>
        <p:spPr>
          <a:xfrm>
            <a:off x="6848001" y="960615"/>
            <a:ext cx="2085565" cy="1633476"/>
          </a:xfrm>
          <a:prstGeom prst="rect">
            <a:avLst/>
          </a:prstGeom>
          <a:noFill/>
          <a:ln w="76200" cap="flat" cmpd="sng">
            <a:solidFill>
              <a:schemeClr val="accent3"/>
            </a:solidFill>
            <a:prstDash val="solid"/>
            <a:round/>
            <a:headEnd type="none" w="sm" len="sm"/>
            <a:tailEnd type="none" w="sm" len="sm"/>
          </a:ln>
        </p:spPr>
      </p:pic>
      <p:pic>
        <p:nvPicPr>
          <p:cNvPr id="12" name="Google Shape;13860;p41">
            <a:extLst>
              <a:ext uri="{FF2B5EF4-FFF2-40B4-BE49-F238E27FC236}">
                <a16:creationId xmlns:a16="http://schemas.microsoft.com/office/drawing/2014/main" id="{2E418199-B4ED-9D12-C9B9-C6BF740C6386}"/>
              </a:ext>
            </a:extLst>
          </p:cNvPr>
          <p:cNvPicPr preferRelativeResize="0"/>
          <p:nvPr/>
        </p:nvPicPr>
        <p:blipFill>
          <a:blip r:embed="rId7">
            <a:alphaModFix/>
          </a:blip>
          <a:stretch>
            <a:fillRect/>
          </a:stretch>
        </p:blipFill>
        <p:spPr>
          <a:xfrm>
            <a:off x="6418822" y="3243737"/>
            <a:ext cx="2514744" cy="1633475"/>
          </a:xfrm>
          <a:prstGeom prst="rect">
            <a:avLst/>
          </a:prstGeom>
          <a:noFill/>
          <a:ln w="76200" cap="flat" cmpd="sng">
            <a:solidFill>
              <a:schemeClr val="accent2"/>
            </a:solidFill>
            <a:prstDash val="solid"/>
            <a:round/>
            <a:headEnd type="none" w="sm" len="sm"/>
            <a:tailEnd type="none" w="sm" len="sm"/>
          </a:ln>
        </p:spPr>
      </p:pic>
      <p:sp>
        <p:nvSpPr>
          <p:cNvPr id="14" name="TextBox 13">
            <a:extLst>
              <a:ext uri="{FF2B5EF4-FFF2-40B4-BE49-F238E27FC236}">
                <a16:creationId xmlns:a16="http://schemas.microsoft.com/office/drawing/2014/main" id="{29390A24-EEAF-EA3E-5B31-A9EC39359736}"/>
              </a:ext>
            </a:extLst>
          </p:cNvPr>
          <p:cNvSpPr txBox="1"/>
          <p:nvPr/>
        </p:nvSpPr>
        <p:spPr>
          <a:xfrm>
            <a:off x="2271438" y="145736"/>
            <a:ext cx="4601124" cy="646331"/>
          </a:xfrm>
          <a:prstGeom prst="rect">
            <a:avLst/>
          </a:prstGeom>
          <a:noFill/>
        </p:spPr>
        <p:txBody>
          <a:bodyPr wrap="square">
            <a:spAutoFit/>
          </a:bodyPr>
          <a:lstStyle/>
          <a:p>
            <a:pPr marL="0" lvl="0" indent="0" algn="ctr" rtl="0">
              <a:spcBef>
                <a:spcPts val="0"/>
              </a:spcBef>
              <a:spcAft>
                <a:spcPts val="0"/>
              </a:spcAft>
              <a:buNone/>
            </a:pPr>
            <a:r>
              <a:rPr lang="en-US" sz="3600" b="1" u="sng">
                <a:latin typeface="Playfair Display" panose="00000500000000000000" pitchFamily="2" charset="0"/>
                <a:ea typeface="Times New Roman"/>
                <a:cs typeface="Times New Roman"/>
                <a:sym typeface="Times New Roman"/>
              </a:rPr>
              <a:t>Shared Experiences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871"/>
        <p:cNvGrpSpPr/>
        <p:nvPr/>
      </p:nvGrpSpPr>
      <p:grpSpPr>
        <a:xfrm>
          <a:off x="0" y="0"/>
          <a:ext cx="0" cy="0"/>
          <a:chOff x="0" y="0"/>
          <a:chExt cx="0" cy="0"/>
        </a:xfrm>
      </p:grpSpPr>
      <p:sp>
        <p:nvSpPr>
          <p:cNvPr id="13872" name="Google Shape;13872;p42"/>
          <p:cNvSpPr txBox="1">
            <a:spLocks noGrp="1"/>
          </p:cNvSpPr>
          <p:nvPr>
            <p:ph type="title"/>
          </p:nvPr>
        </p:nvSpPr>
        <p:spPr>
          <a:xfrm>
            <a:off x="648100" y="1409025"/>
            <a:ext cx="2274300" cy="189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sz="1500" b="0">
              <a:latin typeface="Oxygen"/>
              <a:ea typeface="Oxygen"/>
              <a:cs typeface="Oxygen"/>
              <a:sym typeface="Oxygen"/>
            </a:endParaRPr>
          </a:p>
          <a:p>
            <a:pPr marL="0" lvl="0" indent="0" algn="l" rtl="0">
              <a:spcBef>
                <a:spcPts val="0"/>
              </a:spcBef>
              <a:spcAft>
                <a:spcPts val="0"/>
              </a:spcAft>
              <a:buNone/>
            </a:pPr>
            <a:endParaRPr/>
          </a:p>
        </p:txBody>
      </p:sp>
      <p:sp>
        <p:nvSpPr>
          <p:cNvPr id="13873" name="Google Shape;13873;p42"/>
          <p:cNvSpPr txBox="1">
            <a:spLocks noGrp="1"/>
          </p:cNvSpPr>
          <p:nvPr>
            <p:ph type="subTitle" idx="1"/>
          </p:nvPr>
        </p:nvSpPr>
        <p:spPr>
          <a:xfrm>
            <a:off x="713225" y="175850"/>
            <a:ext cx="7449000" cy="64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3600" b="1" u="sng">
                <a:latin typeface="Playfair Display" panose="00000500000000000000" pitchFamily="2" charset="0"/>
                <a:ea typeface="Times New Roman"/>
                <a:cs typeface="Times New Roman"/>
                <a:sym typeface="Times New Roman"/>
              </a:rPr>
              <a:t>Cultural Heritage, Solidarity, &amp; Community Solutions </a:t>
            </a:r>
            <a:endParaRPr sz="3600" b="1" u="sng">
              <a:latin typeface="Playfair Display" panose="00000500000000000000" pitchFamily="2" charset="0"/>
              <a:ea typeface="Times New Roman"/>
              <a:cs typeface="Times New Roman"/>
              <a:sym typeface="Times New Roman"/>
            </a:endParaRPr>
          </a:p>
        </p:txBody>
      </p:sp>
      <p:sp>
        <p:nvSpPr>
          <p:cNvPr id="13874" name="Google Shape;13874;p42"/>
          <p:cNvSpPr txBox="1">
            <a:spLocks noGrp="1"/>
          </p:cNvSpPr>
          <p:nvPr>
            <p:ph type="subTitle" idx="4294967295"/>
          </p:nvPr>
        </p:nvSpPr>
        <p:spPr>
          <a:xfrm>
            <a:off x="3299375" y="2665804"/>
            <a:ext cx="5396700" cy="70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sz="1900" b="1">
              <a:solidFill>
                <a:srgbClr val="BF9000"/>
              </a:solidFill>
              <a:latin typeface="Playfair Display"/>
              <a:ea typeface="Playfair Display"/>
              <a:cs typeface="Playfair Display"/>
              <a:sym typeface="Playfair Display"/>
            </a:endParaRPr>
          </a:p>
          <a:p>
            <a:pPr marL="0" lvl="0" indent="0" algn="ctr" rtl="0">
              <a:spcBef>
                <a:spcPts val="1600"/>
              </a:spcBef>
              <a:spcAft>
                <a:spcPts val="1600"/>
              </a:spcAft>
              <a:buNone/>
            </a:pPr>
            <a:endParaRPr>
              <a:solidFill>
                <a:schemeClr val="accent3"/>
              </a:solidFill>
              <a:latin typeface="Playfair Display"/>
              <a:ea typeface="Playfair Display"/>
              <a:cs typeface="Playfair Display"/>
              <a:sym typeface="Playfair Display"/>
            </a:endParaRPr>
          </a:p>
        </p:txBody>
      </p:sp>
      <p:sp>
        <p:nvSpPr>
          <p:cNvPr id="13875" name="Google Shape;13875;p42"/>
          <p:cNvSpPr txBox="1">
            <a:spLocks noGrp="1"/>
          </p:cNvSpPr>
          <p:nvPr>
            <p:ph type="subTitle" idx="4294967295"/>
          </p:nvPr>
        </p:nvSpPr>
        <p:spPr>
          <a:xfrm>
            <a:off x="3299375" y="3172025"/>
            <a:ext cx="5396700" cy="177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417">
              <a:latin typeface="Lato"/>
              <a:ea typeface="Lato"/>
              <a:cs typeface="Lato"/>
              <a:sym typeface="Lato"/>
            </a:endParaRPr>
          </a:p>
          <a:p>
            <a:pPr marL="0" lvl="0" indent="0" algn="l" rtl="0">
              <a:spcBef>
                <a:spcPts val="0"/>
              </a:spcBef>
              <a:spcAft>
                <a:spcPts val="0"/>
              </a:spcAft>
              <a:buNone/>
            </a:pPr>
            <a:endParaRPr sz="1317">
              <a:latin typeface="Lato"/>
              <a:ea typeface="Lato"/>
              <a:cs typeface="Lato"/>
              <a:sym typeface="Lato"/>
            </a:endParaRPr>
          </a:p>
          <a:p>
            <a:pPr marL="0" lvl="0" indent="0" algn="ctr" rtl="0">
              <a:spcBef>
                <a:spcPts val="0"/>
              </a:spcBef>
              <a:spcAft>
                <a:spcPts val="1600"/>
              </a:spcAft>
              <a:buNone/>
            </a:pPr>
            <a:endParaRPr/>
          </a:p>
        </p:txBody>
      </p:sp>
      <p:pic>
        <p:nvPicPr>
          <p:cNvPr id="13876" name="Google Shape;13876;p42"/>
          <p:cNvPicPr preferRelativeResize="0"/>
          <p:nvPr/>
        </p:nvPicPr>
        <p:blipFill rotWithShape="1">
          <a:blip r:embed="rId3">
            <a:alphaModFix/>
          </a:blip>
          <a:srcRect b="8214"/>
          <a:stretch/>
        </p:blipFill>
        <p:spPr>
          <a:xfrm>
            <a:off x="233793" y="1788721"/>
            <a:ext cx="3963300" cy="2368001"/>
          </a:xfrm>
          <a:prstGeom prst="rect">
            <a:avLst/>
          </a:prstGeom>
          <a:noFill/>
          <a:ln>
            <a:noFill/>
          </a:ln>
        </p:spPr>
      </p:pic>
      <p:pic>
        <p:nvPicPr>
          <p:cNvPr id="13877" name="Google Shape;13877;p42"/>
          <p:cNvPicPr preferRelativeResize="0"/>
          <p:nvPr/>
        </p:nvPicPr>
        <p:blipFill>
          <a:blip r:embed="rId4">
            <a:alphaModFix/>
          </a:blip>
          <a:stretch>
            <a:fillRect/>
          </a:stretch>
        </p:blipFill>
        <p:spPr>
          <a:xfrm>
            <a:off x="4572000" y="2002747"/>
            <a:ext cx="4307949" cy="2153975"/>
          </a:xfrm>
          <a:prstGeom prst="rect">
            <a:avLst/>
          </a:prstGeom>
          <a:noFill/>
          <a:ln>
            <a:noFill/>
          </a:ln>
        </p:spPr>
      </p:pic>
    </p:spTree>
    <p:extLst>
      <p:ext uri="{BB962C8B-B14F-4D97-AF65-F5344CB8AC3E}">
        <p14:creationId xmlns:p14="http://schemas.microsoft.com/office/powerpoint/2010/main" val="349200818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888"/>
        <p:cNvGrpSpPr/>
        <p:nvPr/>
      </p:nvGrpSpPr>
      <p:grpSpPr>
        <a:xfrm>
          <a:off x="0" y="0"/>
          <a:ext cx="0" cy="0"/>
          <a:chOff x="0" y="0"/>
          <a:chExt cx="0" cy="0"/>
        </a:xfrm>
      </p:grpSpPr>
      <p:sp>
        <p:nvSpPr>
          <p:cNvPr id="13889" name="Google Shape;13889;p44"/>
          <p:cNvSpPr txBox="1">
            <a:spLocks noGrp="1"/>
          </p:cNvSpPr>
          <p:nvPr>
            <p:ph type="subTitle" idx="1"/>
          </p:nvPr>
        </p:nvSpPr>
        <p:spPr>
          <a:xfrm>
            <a:off x="2151969" y="2859746"/>
            <a:ext cx="34656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300">
                <a:latin typeface="Playfair Display" panose="00000500000000000000" pitchFamily="2" charset="0"/>
              </a:rPr>
              <a:t>Data collection, policy recommendations, and community contributions  </a:t>
            </a:r>
            <a:endParaRPr sz="1300">
              <a:latin typeface="Playfair Display" panose="00000500000000000000" pitchFamily="2" charset="0"/>
            </a:endParaRPr>
          </a:p>
          <a:p>
            <a:pPr marL="0" lvl="0" indent="0" algn="l" rtl="0">
              <a:spcBef>
                <a:spcPts val="1600"/>
              </a:spcBef>
              <a:spcAft>
                <a:spcPts val="1600"/>
              </a:spcAft>
              <a:buNone/>
            </a:pPr>
            <a:endParaRPr/>
          </a:p>
        </p:txBody>
      </p:sp>
      <p:sp>
        <p:nvSpPr>
          <p:cNvPr id="13890" name="Google Shape;13890;p44"/>
          <p:cNvSpPr txBox="1">
            <a:spLocks noGrp="1"/>
          </p:cNvSpPr>
          <p:nvPr>
            <p:ph type="title" idx="2"/>
          </p:nvPr>
        </p:nvSpPr>
        <p:spPr>
          <a:xfrm>
            <a:off x="2049104" y="1946270"/>
            <a:ext cx="4140560" cy="713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sz="5000"/>
              <a:t>Third Panel</a:t>
            </a:r>
            <a:endParaRPr sz="5000">
              <a:latin typeface="Playfair Display"/>
              <a:ea typeface="Playfair Display"/>
              <a:cs typeface="Playfair Display"/>
              <a:sym typeface="Playfair Display"/>
            </a:endParaRPr>
          </a:p>
        </p:txBody>
      </p:sp>
      <p:sp>
        <p:nvSpPr>
          <p:cNvPr id="13892" name="Google Shape;13892;p44"/>
          <p:cNvSpPr/>
          <p:nvPr/>
        </p:nvSpPr>
        <p:spPr>
          <a:xfrm>
            <a:off x="713225" y="4136025"/>
            <a:ext cx="4671900" cy="553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Speakers:</a:t>
            </a:r>
            <a:r>
              <a:rPr lang="en">
                <a:solidFill>
                  <a:schemeClr val="dk1"/>
                </a:solidFill>
                <a:latin typeface="Oxygen"/>
                <a:ea typeface="Oxygen"/>
                <a:cs typeface="Oxygen"/>
                <a:sym typeface="Oxygen"/>
              </a:rPr>
              <a:t> </a:t>
            </a:r>
            <a:r>
              <a:rPr lang="en">
                <a:solidFill>
                  <a:schemeClr val="dk1"/>
                </a:solidFill>
                <a:latin typeface="Playfair Display" panose="00000500000000000000" pitchFamily="2" charset="0"/>
                <a:ea typeface="Oxygen"/>
                <a:cs typeface="Oxygen"/>
                <a:sym typeface="Oxygen"/>
              </a:rPr>
              <a:t>Enrique, Carmen, Lupe, Juan, and Natali</a:t>
            </a:r>
            <a:endParaRPr>
              <a:solidFill>
                <a:schemeClr val="dk1"/>
              </a:solidFill>
              <a:latin typeface="Playfair Display" panose="00000500000000000000" pitchFamily="2" charset="0"/>
              <a:ea typeface="Oxygen"/>
              <a:cs typeface="Oxygen"/>
              <a:sym typeface="Oxygen"/>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896"/>
        <p:cNvGrpSpPr/>
        <p:nvPr/>
      </p:nvGrpSpPr>
      <p:grpSpPr>
        <a:xfrm>
          <a:off x="0" y="0"/>
          <a:ext cx="0" cy="0"/>
          <a:chOff x="0" y="0"/>
          <a:chExt cx="0" cy="0"/>
        </a:xfrm>
      </p:grpSpPr>
      <p:sp>
        <p:nvSpPr>
          <p:cNvPr id="13897" name="Google Shape;13897;p45"/>
          <p:cNvSpPr txBox="1">
            <a:spLocks noGrp="1"/>
          </p:cNvSpPr>
          <p:nvPr>
            <p:ph type="title" idx="4294967295"/>
          </p:nvPr>
        </p:nvSpPr>
        <p:spPr>
          <a:xfrm>
            <a:off x="1123800" y="839113"/>
            <a:ext cx="6896400" cy="56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IMMIGRANTS ARE…</a:t>
            </a:r>
            <a:br>
              <a:rPr lang="en" sz="2400"/>
            </a:br>
            <a:r>
              <a:rPr lang="en" sz="2400"/>
              <a:t>	</a:t>
            </a:r>
            <a:r>
              <a:rPr lang="en" sz="1900"/>
              <a:t>Farmers</a:t>
            </a:r>
            <a:endParaRPr sz="1900"/>
          </a:p>
          <a:p>
            <a:pPr marL="0" lvl="0" indent="0" algn="l" rtl="0">
              <a:lnSpc>
                <a:spcPct val="150000"/>
              </a:lnSpc>
              <a:spcBef>
                <a:spcPts val="0"/>
              </a:spcBef>
              <a:spcAft>
                <a:spcPts val="0"/>
              </a:spcAft>
              <a:buNone/>
            </a:pPr>
            <a:r>
              <a:rPr lang="en" sz="1900"/>
              <a:t>	Teachers</a:t>
            </a:r>
            <a:endParaRPr sz="1900"/>
          </a:p>
          <a:p>
            <a:pPr marL="0" lvl="0" indent="0" algn="l" rtl="0">
              <a:lnSpc>
                <a:spcPct val="150000"/>
              </a:lnSpc>
              <a:spcBef>
                <a:spcPts val="0"/>
              </a:spcBef>
              <a:spcAft>
                <a:spcPts val="0"/>
              </a:spcAft>
              <a:buClr>
                <a:schemeClr val="dk1"/>
              </a:buClr>
              <a:buSzPts val="1100"/>
              <a:buFont typeface="Arial"/>
              <a:buNone/>
            </a:pPr>
            <a:r>
              <a:rPr lang="en" sz="1900"/>
              <a:t>	Essential Workers</a:t>
            </a:r>
            <a:endParaRPr sz="1900"/>
          </a:p>
          <a:p>
            <a:pPr marL="0" lvl="0" indent="0" algn="l" rtl="0">
              <a:lnSpc>
                <a:spcPct val="150000"/>
              </a:lnSpc>
              <a:spcBef>
                <a:spcPts val="0"/>
              </a:spcBef>
              <a:spcAft>
                <a:spcPts val="0"/>
              </a:spcAft>
              <a:buNone/>
            </a:pPr>
            <a:r>
              <a:rPr lang="en" sz="1900"/>
              <a:t>	Engineers</a:t>
            </a:r>
            <a:endParaRPr sz="1900"/>
          </a:p>
          <a:p>
            <a:pPr marL="0" lvl="0" indent="0" algn="l" rtl="0">
              <a:lnSpc>
                <a:spcPct val="150000"/>
              </a:lnSpc>
              <a:spcBef>
                <a:spcPts val="0"/>
              </a:spcBef>
              <a:spcAft>
                <a:spcPts val="0"/>
              </a:spcAft>
              <a:buNone/>
            </a:pPr>
            <a:r>
              <a:rPr lang="en" sz="1900"/>
              <a:t>	Valued</a:t>
            </a:r>
            <a:endParaRPr sz="1900"/>
          </a:p>
          <a:p>
            <a:pPr marL="0" lvl="0" indent="0" algn="l" rtl="0">
              <a:lnSpc>
                <a:spcPct val="150000"/>
              </a:lnSpc>
              <a:spcBef>
                <a:spcPts val="0"/>
              </a:spcBef>
              <a:spcAft>
                <a:spcPts val="0"/>
              </a:spcAft>
              <a:buNone/>
            </a:pPr>
            <a:r>
              <a:rPr lang="en" sz="1900"/>
              <a:t>	Respected</a:t>
            </a:r>
            <a:endParaRPr sz="1900"/>
          </a:p>
          <a:p>
            <a:pPr marL="0" lvl="0" indent="0" algn="l" rtl="0">
              <a:lnSpc>
                <a:spcPct val="150000"/>
              </a:lnSpc>
              <a:spcBef>
                <a:spcPts val="0"/>
              </a:spcBef>
              <a:spcAft>
                <a:spcPts val="0"/>
              </a:spcAft>
              <a:buNone/>
            </a:pPr>
            <a:r>
              <a:rPr lang="en" sz="1900"/>
              <a:t>	Welcomed</a:t>
            </a:r>
            <a:endParaRPr sz="1900"/>
          </a:p>
          <a:p>
            <a:pPr marL="0" lvl="0" indent="0" algn="l" rtl="0">
              <a:spcBef>
                <a:spcPts val="0"/>
              </a:spcBef>
              <a:spcAft>
                <a:spcPts val="0"/>
              </a:spcAft>
              <a:buNone/>
            </a:pPr>
            <a:endParaRPr/>
          </a:p>
        </p:txBody>
      </p:sp>
      <p:pic>
        <p:nvPicPr>
          <p:cNvPr id="4" name="Picture 3" descr="A group of women in colorful dresses&#10;&#10;Description automatically generated with medium confidence">
            <a:extLst>
              <a:ext uri="{FF2B5EF4-FFF2-40B4-BE49-F238E27FC236}">
                <a16:creationId xmlns:a16="http://schemas.microsoft.com/office/drawing/2014/main" id="{B2CFFC3A-2B61-C026-395F-9924FFCFDEE9}"/>
              </a:ext>
            </a:extLst>
          </p:cNvPr>
          <p:cNvPicPr>
            <a:picLocks noChangeAspect="1"/>
          </p:cNvPicPr>
          <p:nvPr/>
        </p:nvPicPr>
        <p:blipFill>
          <a:blip r:embed="rId3"/>
          <a:stretch>
            <a:fillRect/>
          </a:stretch>
        </p:blipFill>
        <p:spPr>
          <a:xfrm>
            <a:off x="4520665" y="1515313"/>
            <a:ext cx="4256371" cy="2521518"/>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902"/>
        <p:cNvGrpSpPr/>
        <p:nvPr/>
      </p:nvGrpSpPr>
      <p:grpSpPr>
        <a:xfrm>
          <a:off x="0" y="0"/>
          <a:ext cx="0" cy="0"/>
          <a:chOff x="0" y="0"/>
          <a:chExt cx="0" cy="0"/>
        </a:xfrm>
      </p:grpSpPr>
      <p:sp>
        <p:nvSpPr>
          <p:cNvPr id="13903" name="Google Shape;13903;p46"/>
          <p:cNvSpPr txBox="1"/>
          <p:nvPr/>
        </p:nvSpPr>
        <p:spPr>
          <a:xfrm>
            <a:off x="6029200" y="3263125"/>
            <a:ext cx="2045100" cy="1043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latin typeface="Oxygen"/>
              <a:ea typeface="Oxygen"/>
              <a:cs typeface="Oxygen"/>
              <a:sym typeface="Oxygen"/>
            </a:endParaRPr>
          </a:p>
        </p:txBody>
      </p:sp>
      <p:sp>
        <p:nvSpPr>
          <p:cNvPr id="13904" name="Google Shape;13904;p46"/>
          <p:cNvSpPr txBox="1">
            <a:spLocks noGrp="1"/>
          </p:cNvSpPr>
          <p:nvPr>
            <p:ph type="title"/>
          </p:nvPr>
        </p:nvSpPr>
        <p:spPr>
          <a:xfrm>
            <a:off x="2167914" y="100951"/>
            <a:ext cx="4810579" cy="1333284"/>
          </a:xfrm>
          <a:prstGeom prst="rect">
            <a:avLst/>
          </a:prstGeom>
        </p:spPr>
        <p:txBody>
          <a:bodyPr spcFirstLastPara="1" wrap="square" lIns="91425" tIns="91425" rIns="91425" bIns="91425" anchor="t" anchorCtr="0">
            <a:noAutofit/>
          </a:bodyPr>
          <a:lstStyle/>
          <a:p>
            <a:r>
              <a:rPr lang="en" sz="3600" u="sng" dirty="0"/>
              <a:t>Anti-Displacement </a:t>
            </a:r>
            <a:endParaRPr lang="en-US" sz="3600" u="sng"/>
          </a:p>
          <a:p>
            <a:endParaRPr sz="1500" b="0">
              <a:latin typeface="Oxygen"/>
              <a:ea typeface="Oxygen"/>
              <a:cs typeface="Oxygen"/>
              <a:sym typeface="Oxygen"/>
            </a:endParaRPr>
          </a:p>
          <a:p>
            <a:pPr marL="0" lvl="0" indent="0" algn="ctr" rtl="0">
              <a:spcBef>
                <a:spcPts val="0"/>
              </a:spcBef>
              <a:spcAft>
                <a:spcPts val="0"/>
              </a:spcAft>
              <a:buNone/>
            </a:pPr>
            <a:endParaRPr/>
          </a:p>
        </p:txBody>
      </p:sp>
      <p:pic>
        <p:nvPicPr>
          <p:cNvPr id="3" name="Picture 2" descr="A group of people holding signs&#10;&#10;Description automatically generated">
            <a:extLst>
              <a:ext uri="{FF2B5EF4-FFF2-40B4-BE49-F238E27FC236}">
                <a16:creationId xmlns:a16="http://schemas.microsoft.com/office/drawing/2014/main" id="{66AF5BBE-F1CA-2AAA-283B-CC5C33A6EC63}"/>
              </a:ext>
            </a:extLst>
          </p:cNvPr>
          <p:cNvPicPr>
            <a:picLocks noChangeAspect="1"/>
          </p:cNvPicPr>
          <p:nvPr/>
        </p:nvPicPr>
        <p:blipFill>
          <a:blip r:embed="rId3"/>
          <a:stretch>
            <a:fillRect/>
          </a:stretch>
        </p:blipFill>
        <p:spPr>
          <a:xfrm>
            <a:off x="1556866" y="890818"/>
            <a:ext cx="6030267" cy="4019196"/>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923"/>
        <p:cNvGrpSpPr/>
        <p:nvPr/>
      </p:nvGrpSpPr>
      <p:grpSpPr>
        <a:xfrm>
          <a:off x="0" y="0"/>
          <a:ext cx="0" cy="0"/>
          <a:chOff x="0" y="0"/>
          <a:chExt cx="0" cy="0"/>
        </a:xfrm>
      </p:grpSpPr>
      <p:sp>
        <p:nvSpPr>
          <p:cNvPr id="8" name="TextBox 7">
            <a:extLst>
              <a:ext uri="{FF2B5EF4-FFF2-40B4-BE49-F238E27FC236}">
                <a16:creationId xmlns:a16="http://schemas.microsoft.com/office/drawing/2014/main" id="{DC183AA1-2A07-5D25-B0C6-7026A554F397}"/>
              </a:ext>
            </a:extLst>
          </p:cNvPr>
          <p:cNvSpPr txBox="1"/>
          <p:nvPr/>
        </p:nvSpPr>
        <p:spPr>
          <a:xfrm>
            <a:off x="1025692" y="84297"/>
            <a:ext cx="7092615" cy="1200329"/>
          </a:xfrm>
          <a:prstGeom prst="rect">
            <a:avLst/>
          </a:prstGeom>
          <a:noFill/>
        </p:spPr>
        <p:txBody>
          <a:bodyPr wrap="square">
            <a:spAutoFit/>
          </a:bodyPr>
          <a:lstStyle/>
          <a:p>
            <a:pPr marL="0" lvl="0" indent="0" algn="ctr" rtl="0">
              <a:spcBef>
                <a:spcPts val="0"/>
              </a:spcBef>
              <a:spcAft>
                <a:spcPts val="0"/>
              </a:spcAft>
              <a:buNone/>
            </a:pPr>
            <a:r>
              <a:rPr lang="en-US" sz="3600" b="1" u="sng">
                <a:solidFill>
                  <a:schemeClr val="dk1"/>
                </a:solidFill>
                <a:latin typeface="Playfair Display"/>
                <a:ea typeface="Playfair Display"/>
                <a:cs typeface="Playfair Display"/>
                <a:sym typeface="Playfair Display"/>
              </a:rPr>
              <a:t>Undocumented Immigrants </a:t>
            </a:r>
          </a:p>
          <a:p>
            <a:pPr marL="0" lvl="0" indent="0" algn="ctr" rtl="0">
              <a:spcBef>
                <a:spcPts val="0"/>
              </a:spcBef>
              <a:spcAft>
                <a:spcPts val="0"/>
              </a:spcAft>
              <a:buNone/>
            </a:pPr>
            <a:r>
              <a:rPr lang="en-US" sz="3600" b="1" u="sng">
                <a:solidFill>
                  <a:schemeClr val="dk1"/>
                </a:solidFill>
                <a:latin typeface="Playfair Display"/>
                <a:ea typeface="Playfair Display"/>
                <a:cs typeface="Playfair Display"/>
                <a:sym typeface="Playfair Display"/>
              </a:rPr>
              <a:t>in SCC &amp; San Jose</a:t>
            </a:r>
            <a:endParaRPr lang="en-US" sz="3600" u="sng"/>
          </a:p>
        </p:txBody>
      </p:sp>
      <p:pic>
        <p:nvPicPr>
          <p:cNvPr id="9" name="Google Shape;13911;p47">
            <a:extLst>
              <a:ext uri="{FF2B5EF4-FFF2-40B4-BE49-F238E27FC236}">
                <a16:creationId xmlns:a16="http://schemas.microsoft.com/office/drawing/2014/main" id="{65B48926-5840-DC2E-381D-20FD3DA52711}"/>
              </a:ext>
            </a:extLst>
          </p:cNvPr>
          <p:cNvPicPr preferRelativeResize="0"/>
          <p:nvPr/>
        </p:nvPicPr>
        <p:blipFill>
          <a:blip r:embed="rId3">
            <a:alphaModFix/>
          </a:blip>
          <a:stretch>
            <a:fillRect/>
          </a:stretch>
        </p:blipFill>
        <p:spPr>
          <a:xfrm>
            <a:off x="96253" y="1411767"/>
            <a:ext cx="4114800" cy="3315099"/>
          </a:xfrm>
          <a:prstGeom prst="rect">
            <a:avLst/>
          </a:prstGeom>
          <a:noFill/>
          <a:ln>
            <a:noFill/>
          </a:ln>
        </p:spPr>
      </p:pic>
      <p:pic>
        <p:nvPicPr>
          <p:cNvPr id="10" name="Google Shape;13913;p47">
            <a:extLst>
              <a:ext uri="{FF2B5EF4-FFF2-40B4-BE49-F238E27FC236}">
                <a16:creationId xmlns:a16="http://schemas.microsoft.com/office/drawing/2014/main" id="{7CCABEFD-285B-3171-F41B-8D3BC5C59704}"/>
              </a:ext>
            </a:extLst>
          </p:cNvPr>
          <p:cNvPicPr preferRelativeResize="0"/>
          <p:nvPr/>
        </p:nvPicPr>
        <p:blipFill>
          <a:blip r:embed="rId4">
            <a:alphaModFix/>
          </a:blip>
          <a:stretch>
            <a:fillRect/>
          </a:stretch>
        </p:blipFill>
        <p:spPr>
          <a:xfrm>
            <a:off x="4753623" y="1411767"/>
            <a:ext cx="4294124" cy="3315100"/>
          </a:xfrm>
          <a:prstGeom prst="rect">
            <a:avLst/>
          </a:prstGeom>
          <a:noFill/>
          <a:ln>
            <a:noFill/>
          </a:ln>
        </p:spPr>
      </p:pic>
      <p:sp>
        <p:nvSpPr>
          <p:cNvPr id="11" name="Google Shape;13914;p47">
            <a:extLst>
              <a:ext uri="{FF2B5EF4-FFF2-40B4-BE49-F238E27FC236}">
                <a16:creationId xmlns:a16="http://schemas.microsoft.com/office/drawing/2014/main" id="{AAE8C085-BF46-6F71-1F7A-284BD48796B2}"/>
              </a:ext>
            </a:extLst>
          </p:cNvPr>
          <p:cNvSpPr txBox="1"/>
          <p:nvPr/>
        </p:nvSpPr>
        <p:spPr>
          <a:xfrm>
            <a:off x="1546394" y="4220100"/>
            <a:ext cx="3975000" cy="923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900" b="1">
                <a:solidFill>
                  <a:schemeClr val="dk1"/>
                </a:solidFill>
                <a:latin typeface="Playfair Display"/>
                <a:ea typeface="Playfair Display"/>
                <a:cs typeface="Playfair Display"/>
                <a:sym typeface="Playfair Display"/>
              </a:rPr>
              <a:t>Total County: 139,578</a:t>
            </a:r>
            <a:endParaRPr sz="1900" b="1">
              <a:solidFill>
                <a:schemeClr val="dk1"/>
              </a:solidFill>
              <a:latin typeface="Playfair Display"/>
              <a:ea typeface="Playfair Display"/>
              <a:cs typeface="Playfair Display"/>
              <a:sym typeface="Playfair Display"/>
            </a:endParaRPr>
          </a:p>
          <a:p>
            <a:pPr marL="0" lvl="0" indent="0" algn="l" rtl="0">
              <a:spcBef>
                <a:spcPts val="0"/>
              </a:spcBef>
              <a:spcAft>
                <a:spcPts val="0"/>
              </a:spcAft>
              <a:buNone/>
            </a:pPr>
            <a:endParaRPr sz="2900" b="1">
              <a:solidFill>
                <a:schemeClr val="dk1"/>
              </a:solidFill>
            </a:endParaRPr>
          </a:p>
        </p:txBody>
      </p:sp>
      <p:sp>
        <p:nvSpPr>
          <p:cNvPr id="12" name="Google Shape;13912;p47">
            <a:extLst>
              <a:ext uri="{FF2B5EF4-FFF2-40B4-BE49-F238E27FC236}">
                <a16:creationId xmlns:a16="http://schemas.microsoft.com/office/drawing/2014/main" id="{E28CEEED-FE0B-56D5-7AE1-22E94C2B41C8}"/>
              </a:ext>
            </a:extLst>
          </p:cNvPr>
          <p:cNvSpPr txBox="1"/>
          <p:nvPr/>
        </p:nvSpPr>
        <p:spPr>
          <a:xfrm>
            <a:off x="6339876" y="4265166"/>
            <a:ext cx="3000000" cy="923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900" b="1">
                <a:solidFill>
                  <a:schemeClr val="dk1"/>
                </a:solidFill>
                <a:latin typeface="Playfair Display"/>
                <a:ea typeface="Playfair Display"/>
                <a:cs typeface="Playfair Display"/>
                <a:sym typeface="Playfair Display"/>
              </a:rPr>
              <a:t>Total SJ City: 71,307</a:t>
            </a:r>
            <a:endParaRPr sz="1900" b="1">
              <a:solidFill>
                <a:schemeClr val="dk1"/>
              </a:solidFill>
              <a:latin typeface="Playfair Display"/>
              <a:ea typeface="Playfair Display"/>
              <a:cs typeface="Playfair Display"/>
              <a:sym typeface="Playfair Display"/>
            </a:endParaRPr>
          </a:p>
          <a:p>
            <a:pPr marL="0" lvl="0" indent="0" algn="l" rtl="0">
              <a:spcBef>
                <a:spcPts val="0"/>
              </a:spcBef>
              <a:spcAft>
                <a:spcPts val="0"/>
              </a:spcAft>
              <a:buNone/>
            </a:pPr>
            <a:endParaRPr sz="2900" b="1">
              <a:solidFill>
                <a:schemeClr val="dk1"/>
              </a:solidFill>
            </a:endParaRPr>
          </a:p>
        </p:txBody>
      </p:sp>
    </p:spTree>
    <p:extLst>
      <p:ext uri="{BB962C8B-B14F-4D97-AF65-F5344CB8AC3E}">
        <p14:creationId xmlns:p14="http://schemas.microsoft.com/office/powerpoint/2010/main" val="5153050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918"/>
        <p:cNvGrpSpPr/>
        <p:nvPr/>
      </p:nvGrpSpPr>
      <p:grpSpPr>
        <a:xfrm>
          <a:off x="0" y="0"/>
          <a:ext cx="0" cy="0"/>
          <a:chOff x="0" y="0"/>
          <a:chExt cx="0" cy="0"/>
        </a:xfrm>
      </p:grpSpPr>
      <p:pic>
        <p:nvPicPr>
          <p:cNvPr id="13919" name="Google Shape;13919;p48"/>
          <p:cNvPicPr preferRelativeResize="0"/>
          <p:nvPr/>
        </p:nvPicPr>
        <p:blipFill>
          <a:blip r:embed="rId3">
            <a:alphaModFix/>
          </a:blip>
          <a:stretch>
            <a:fillRect/>
          </a:stretch>
        </p:blipFill>
        <p:spPr>
          <a:xfrm>
            <a:off x="204228" y="0"/>
            <a:ext cx="8735543" cy="51435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923"/>
        <p:cNvGrpSpPr/>
        <p:nvPr/>
      </p:nvGrpSpPr>
      <p:grpSpPr>
        <a:xfrm>
          <a:off x="0" y="0"/>
          <a:ext cx="0" cy="0"/>
          <a:chOff x="0" y="0"/>
          <a:chExt cx="0" cy="0"/>
        </a:xfrm>
      </p:grpSpPr>
      <p:sp>
        <p:nvSpPr>
          <p:cNvPr id="13924" name="Google Shape;13924;p49"/>
          <p:cNvSpPr txBox="1">
            <a:spLocks noGrp="1"/>
          </p:cNvSpPr>
          <p:nvPr>
            <p:ph type="title"/>
          </p:nvPr>
        </p:nvSpPr>
        <p:spPr>
          <a:xfrm>
            <a:off x="2224860" y="418006"/>
            <a:ext cx="4694280" cy="61014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u="sng"/>
              <a:t>Access To Services </a:t>
            </a:r>
            <a:endParaRPr sz="3600" u="sng"/>
          </a:p>
        </p:txBody>
      </p:sp>
      <p:pic>
        <p:nvPicPr>
          <p:cNvPr id="13925" name="Google Shape;13925;p49"/>
          <p:cNvPicPr preferRelativeResize="0"/>
          <p:nvPr/>
        </p:nvPicPr>
        <p:blipFill>
          <a:blip r:embed="rId3">
            <a:alphaModFix/>
          </a:blip>
          <a:stretch>
            <a:fillRect/>
          </a:stretch>
        </p:blipFill>
        <p:spPr>
          <a:xfrm>
            <a:off x="4249400" y="1144018"/>
            <a:ext cx="4767825" cy="3581476"/>
          </a:xfrm>
          <a:prstGeom prst="rect">
            <a:avLst/>
          </a:prstGeom>
          <a:noFill/>
          <a:ln>
            <a:noFill/>
          </a:ln>
        </p:spPr>
      </p:pic>
      <p:pic>
        <p:nvPicPr>
          <p:cNvPr id="13926" name="Google Shape;13926;p49"/>
          <p:cNvPicPr preferRelativeResize="0"/>
          <p:nvPr/>
        </p:nvPicPr>
        <p:blipFill>
          <a:blip r:embed="rId4">
            <a:alphaModFix/>
          </a:blip>
          <a:stretch>
            <a:fillRect/>
          </a:stretch>
        </p:blipFill>
        <p:spPr>
          <a:xfrm>
            <a:off x="549389" y="1794882"/>
            <a:ext cx="3657900" cy="227974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788"/>
        <p:cNvGrpSpPr/>
        <p:nvPr/>
      </p:nvGrpSpPr>
      <p:grpSpPr>
        <a:xfrm>
          <a:off x="0" y="0"/>
          <a:ext cx="0" cy="0"/>
          <a:chOff x="0" y="0"/>
          <a:chExt cx="0" cy="0"/>
        </a:xfrm>
      </p:grpSpPr>
      <p:sp>
        <p:nvSpPr>
          <p:cNvPr id="13789" name="Google Shape;13789;p32"/>
          <p:cNvSpPr txBox="1">
            <a:spLocks noGrp="1"/>
          </p:cNvSpPr>
          <p:nvPr>
            <p:ph type="title"/>
          </p:nvPr>
        </p:nvSpPr>
        <p:spPr>
          <a:xfrm>
            <a:off x="1866337" y="1274626"/>
            <a:ext cx="3280187" cy="171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t>Meet Our </a:t>
            </a:r>
            <a:endParaRPr sz="3600"/>
          </a:p>
          <a:p>
            <a:pPr marL="0" lvl="0" indent="0" algn="ctr" rtl="0">
              <a:spcBef>
                <a:spcPts val="0"/>
              </a:spcBef>
              <a:spcAft>
                <a:spcPts val="0"/>
              </a:spcAft>
              <a:buNone/>
            </a:pPr>
            <a:r>
              <a:rPr lang="en" sz="3600"/>
              <a:t>NAF Cohort 6</a:t>
            </a:r>
            <a:br>
              <a:rPr lang="en" sz="3600"/>
            </a:br>
            <a:r>
              <a:rPr lang="en" sz="3600"/>
              <a:t>2022</a:t>
            </a:r>
            <a:endParaRPr sz="3600"/>
          </a:p>
        </p:txBody>
      </p:sp>
      <p:pic>
        <p:nvPicPr>
          <p:cNvPr id="13790" name="Google Shape;13790;p32"/>
          <p:cNvPicPr preferRelativeResize="0"/>
          <p:nvPr/>
        </p:nvPicPr>
        <p:blipFill rotWithShape="1">
          <a:blip r:embed="rId3">
            <a:alphaModFix/>
          </a:blip>
          <a:srcRect l="9021" t="11387" r="70313" b="2472"/>
          <a:stretch/>
        </p:blipFill>
        <p:spPr>
          <a:xfrm>
            <a:off x="6468360" y="185275"/>
            <a:ext cx="1437800" cy="4543051"/>
          </a:xfrm>
          <a:prstGeom prst="rect">
            <a:avLst/>
          </a:prstGeom>
          <a:noFill/>
          <a:ln>
            <a:noFill/>
          </a:ln>
        </p:spPr>
      </p:pic>
      <p:pic>
        <p:nvPicPr>
          <p:cNvPr id="13791" name="Google Shape;13791;p32"/>
          <p:cNvPicPr preferRelativeResize="0"/>
          <p:nvPr/>
        </p:nvPicPr>
        <p:blipFill>
          <a:blip r:embed="rId4">
            <a:alphaModFix/>
          </a:blip>
          <a:stretch>
            <a:fillRect/>
          </a:stretch>
        </p:blipFill>
        <p:spPr>
          <a:xfrm rot="-1425690" flipH="1">
            <a:off x="7767212" y="1005183"/>
            <a:ext cx="1171825" cy="1263892"/>
          </a:xfrm>
          <a:prstGeom prst="rect">
            <a:avLst/>
          </a:prstGeom>
          <a:noFill/>
          <a:ln>
            <a:noFill/>
          </a:ln>
        </p:spPr>
      </p:pic>
      <p:pic>
        <p:nvPicPr>
          <p:cNvPr id="13792" name="Google Shape;13792;p32"/>
          <p:cNvPicPr preferRelativeResize="0"/>
          <p:nvPr/>
        </p:nvPicPr>
        <p:blipFill>
          <a:blip r:embed="rId5">
            <a:alphaModFix/>
          </a:blip>
          <a:stretch>
            <a:fillRect/>
          </a:stretch>
        </p:blipFill>
        <p:spPr>
          <a:xfrm rot="2982957">
            <a:off x="3101706" y="3039418"/>
            <a:ext cx="809451" cy="972870"/>
          </a:xfrm>
          <a:prstGeom prst="rect">
            <a:avLst/>
          </a:prstGeom>
          <a:noFill/>
          <a:ln>
            <a:noFill/>
          </a:ln>
        </p:spPr>
      </p:pic>
      <p:pic>
        <p:nvPicPr>
          <p:cNvPr id="13793" name="Google Shape;13793;p32"/>
          <p:cNvPicPr preferRelativeResize="0"/>
          <p:nvPr/>
        </p:nvPicPr>
        <p:blipFill rotWithShape="1">
          <a:blip r:embed="rId6">
            <a:alphaModFix/>
          </a:blip>
          <a:srcRect l="8437" t="7714" r="70124" b="3404"/>
          <a:stretch/>
        </p:blipFill>
        <p:spPr>
          <a:xfrm>
            <a:off x="522081" y="185275"/>
            <a:ext cx="1319251" cy="4772950"/>
          </a:xfrm>
          <a:prstGeom prst="rect">
            <a:avLst/>
          </a:prstGeom>
          <a:noFill/>
          <a:ln>
            <a:noFill/>
          </a:ln>
        </p:spPr>
      </p:pic>
      <p:pic>
        <p:nvPicPr>
          <p:cNvPr id="13794" name="Google Shape;13794;p32"/>
          <p:cNvPicPr preferRelativeResize="0"/>
          <p:nvPr/>
        </p:nvPicPr>
        <p:blipFill rotWithShape="1">
          <a:blip r:embed="rId7">
            <a:alphaModFix/>
          </a:blip>
          <a:srcRect l="9260" t="6274" r="70186" b="6343"/>
          <a:stretch/>
        </p:blipFill>
        <p:spPr>
          <a:xfrm>
            <a:off x="5230519" y="185275"/>
            <a:ext cx="1319250" cy="4532625"/>
          </a:xfrm>
          <a:prstGeom prst="rect">
            <a:avLst/>
          </a:prstGeom>
          <a:noFill/>
          <a:ln>
            <a:noFill/>
          </a:ln>
        </p:spPr>
      </p:pic>
      <p:pic>
        <p:nvPicPr>
          <p:cNvPr id="8" name="Google Shape;13791;p32">
            <a:extLst>
              <a:ext uri="{FF2B5EF4-FFF2-40B4-BE49-F238E27FC236}">
                <a16:creationId xmlns:a16="http://schemas.microsoft.com/office/drawing/2014/main" id="{5A7CCA6E-D0CF-61DF-1170-AC23294E99B2}"/>
              </a:ext>
            </a:extLst>
          </p:cNvPr>
          <p:cNvPicPr preferRelativeResize="0"/>
          <p:nvPr/>
        </p:nvPicPr>
        <p:blipFill>
          <a:blip r:embed="rId4">
            <a:alphaModFix/>
          </a:blip>
          <a:stretch>
            <a:fillRect/>
          </a:stretch>
        </p:blipFill>
        <p:spPr>
          <a:xfrm rot="-1425690" flipH="1">
            <a:off x="7767212" y="2221961"/>
            <a:ext cx="1171825" cy="1263892"/>
          </a:xfrm>
          <a:prstGeom prst="rect">
            <a:avLst/>
          </a:prstGeom>
          <a:noFill/>
          <a:ln>
            <a:noFill/>
          </a:ln>
        </p:spPr>
      </p:pic>
    </p:spTree>
    <p:extLst>
      <p:ext uri="{BB962C8B-B14F-4D97-AF65-F5344CB8AC3E}">
        <p14:creationId xmlns:p14="http://schemas.microsoft.com/office/powerpoint/2010/main" val="16917644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930"/>
        <p:cNvGrpSpPr/>
        <p:nvPr/>
      </p:nvGrpSpPr>
      <p:grpSpPr>
        <a:xfrm>
          <a:off x="0" y="0"/>
          <a:ext cx="0" cy="0"/>
          <a:chOff x="0" y="0"/>
          <a:chExt cx="0" cy="0"/>
        </a:xfrm>
      </p:grpSpPr>
      <p:sp>
        <p:nvSpPr>
          <p:cNvPr id="13931" name="Google Shape;13931;p50"/>
          <p:cNvSpPr txBox="1">
            <a:spLocks noGrp="1"/>
          </p:cNvSpPr>
          <p:nvPr>
            <p:ph type="title"/>
          </p:nvPr>
        </p:nvSpPr>
        <p:spPr>
          <a:xfrm>
            <a:off x="2928300" y="1103425"/>
            <a:ext cx="3287400" cy="10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Examples of services needed that were highlighted by our interviewees  </a:t>
            </a:r>
            <a:endParaRPr/>
          </a:p>
        </p:txBody>
      </p:sp>
      <p:pic>
        <p:nvPicPr>
          <p:cNvPr id="13932" name="Google Shape;13932;p50"/>
          <p:cNvPicPr preferRelativeResize="0"/>
          <p:nvPr/>
        </p:nvPicPr>
        <p:blipFill>
          <a:blip r:embed="rId3">
            <a:alphaModFix/>
          </a:blip>
          <a:stretch>
            <a:fillRect/>
          </a:stretch>
        </p:blipFill>
        <p:spPr>
          <a:xfrm>
            <a:off x="3108075" y="2696725"/>
            <a:ext cx="2671299" cy="2003481"/>
          </a:xfrm>
          <a:prstGeom prst="rect">
            <a:avLst/>
          </a:prstGeom>
          <a:noFill/>
          <a:ln>
            <a:noFill/>
          </a:ln>
        </p:spPr>
      </p:pic>
      <p:pic>
        <p:nvPicPr>
          <p:cNvPr id="13933" name="Google Shape;13933;p50"/>
          <p:cNvPicPr preferRelativeResize="0"/>
          <p:nvPr/>
        </p:nvPicPr>
        <p:blipFill>
          <a:blip r:embed="rId4">
            <a:alphaModFix/>
          </a:blip>
          <a:stretch>
            <a:fillRect/>
          </a:stretch>
        </p:blipFill>
        <p:spPr>
          <a:xfrm>
            <a:off x="6037375" y="2971175"/>
            <a:ext cx="2671300" cy="1335650"/>
          </a:xfrm>
          <a:prstGeom prst="rect">
            <a:avLst/>
          </a:prstGeom>
          <a:noFill/>
          <a:ln>
            <a:noFill/>
          </a:ln>
        </p:spPr>
      </p:pic>
      <p:pic>
        <p:nvPicPr>
          <p:cNvPr id="13934" name="Google Shape;13934;p50"/>
          <p:cNvPicPr preferRelativeResize="0"/>
          <p:nvPr/>
        </p:nvPicPr>
        <p:blipFill>
          <a:blip r:embed="rId5">
            <a:alphaModFix/>
          </a:blip>
          <a:stretch>
            <a:fillRect/>
          </a:stretch>
        </p:blipFill>
        <p:spPr>
          <a:xfrm>
            <a:off x="520375" y="2409650"/>
            <a:ext cx="2458699" cy="2458699"/>
          </a:xfrm>
          <a:prstGeom prst="rect">
            <a:avLst/>
          </a:prstGeom>
          <a:noFill/>
          <a:ln>
            <a:noFill/>
          </a:ln>
        </p:spPr>
      </p:pic>
      <p:pic>
        <p:nvPicPr>
          <p:cNvPr id="13935" name="Google Shape;13935;p50"/>
          <p:cNvPicPr preferRelativeResize="0"/>
          <p:nvPr/>
        </p:nvPicPr>
        <p:blipFill>
          <a:blip r:embed="rId6">
            <a:alphaModFix/>
          </a:blip>
          <a:stretch>
            <a:fillRect/>
          </a:stretch>
        </p:blipFill>
        <p:spPr>
          <a:xfrm>
            <a:off x="644011" y="360325"/>
            <a:ext cx="2211425" cy="2211425"/>
          </a:xfrm>
          <a:prstGeom prst="rect">
            <a:avLst/>
          </a:prstGeom>
          <a:noFill/>
          <a:ln>
            <a:noFill/>
          </a:ln>
        </p:spPr>
      </p:pic>
      <p:pic>
        <p:nvPicPr>
          <p:cNvPr id="13936" name="Google Shape;13936;p50"/>
          <p:cNvPicPr preferRelativeResize="0"/>
          <p:nvPr/>
        </p:nvPicPr>
        <p:blipFill>
          <a:blip r:embed="rId7">
            <a:alphaModFix/>
          </a:blip>
          <a:stretch>
            <a:fillRect/>
          </a:stretch>
        </p:blipFill>
        <p:spPr>
          <a:xfrm>
            <a:off x="6703314" y="612975"/>
            <a:ext cx="1796675" cy="179667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948"/>
        <p:cNvGrpSpPr/>
        <p:nvPr/>
      </p:nvGrpSpPr>
      <p:grpSpPr>
        <a:xfrm>
          <a:off x="0" y="0"/>
          <a:ext cx="0" cy="0"/>
          <a:chOff x="0" y="0"/>
          <a:chExt cx="0" cy="0"/>
        </a:xfrm>
      </p:grpSpPr>
      <p:sp>
        <p:nvSpPr>
          <p:cNvPr id="13949" name="Google Shape;13949;p52"/>
          <p:cNvSpPr txBox="1">
            <a:spLocks noGrp="1"/>
          </p:cNvSpPr>
          <p:nvPr>
            <p:ph type="title"/>
          </p:nvPr>
        </p:nvSpPr>
        <p:spPr>
          <a:xfrm>
            <a:off x="713250" y="44204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t>Recommendations</a:t>
            </a:r>
            <a:endParaRPr sz="3600"/>
          </a:p>
        </p:txBody>
      </p:sp>
      <p:sp>
        <p:nvSpPr>
          <p:cNvPr id="13950" name="Google Shape;13950;p52"/>
          <p:cNvSpPr txBox="1">
            <a:spLocks noGrp="1"/>
          </p:cNvSpPr>
          <p:nvPr>
            <p:ph type="subTitle" idx="1"/>
          </p:nvPr>
        </p:nvSpPr>
        <p:spPr>
          <a:xfrm>
            <a:off x="713250" y="1081755"/>
            <a:ext cx="7717500" cy="3252900"/>
          </a:xfrm>
          <a:prstGeom prst="rect">
            <a:avLst/>
          </a:prstGeom>
        </p:spPr>
        <p:txBody>
          <a:bodyPr spcFirstLastPara="1" wrap="square" lIns="91425" tIns="91425" rIns="91425" bIns="91425" anchor="t" anchorCtr="0">
            <a:noAutofit/>
          </a:bodyPr>
          <a:lstStyle/>
          <a:p>
            <a:pPr lvl="0" indent="-457200" algn="l" rtl="0">
              <a:lnSpc>
                <a:spcPct val="200000"/>
              </a:lnSpc>
              <a:spcBef>
                <a:spcPts val="0"/>
              </a:spcBef>
              <a:spcAft>
                <a:spcPts val="0"/>
              </a:spcAft>
              <a:buAutoNum type="arabicParenBoth"/>
            </a:pPr>
            <a:r>
              <a:rPr lang="en-US" sz="2000" b="1">
                <a:latin typeface="Playfair Display" panose="00000500000000000000" pitchFamily="2" charset="0"/>
              </a:rPr>
              <a:t>Continue to shift the anti-immigrant narrative </a:t>
            </a:r>
          </a:p>
          <a:p>
            <a:pPr lvl="0" indent="-457200" algn="l" rtl="0">
              <a:lnSpc>
                <a:spcPct val="200000"/>
              </a:lnSpc>
              <a:spcBef>
                <a:spcPts val="0"/>
              </a:spcBef>
              <a:spcAft>
                <a:spcPts val="0"/>
              </a:spcAft>
              <a:buAutoNum type="arabicParenBoth"/>
            </a:pPr>
            <a:r>
              <a:rPr lang="en-US" sz="2000" b="1">
                <a:latin typeface="Playfair Display" panose="00000500000000000000" pitchFamily="2" charset="0"/>
              </a:rPr>
              <a:t>Establish a county-wide anti-displacement strategy </a:t>
            </a:r>
          </a:p>
          <a:p>
            <a:pPr lvl="0" indent="-457200" algn="l" rtl="0">
              <a:lnSpc>
                <a:spcPct val="200000"/>
              </a:lnSpc>
              <a:spcBef>
                <a:spcPts val="0"/>
              </a:spcBef>
              <a:spcAft>
                <a:spcPts val="0"/>
              </a:spcAft>
              <a:buAutoNum type="arabicParenBoth"/>
            </a:pPr>
            <a:r>
              <a:rPr lang="en-US" sz="2000" b="1">
                <a:latin typeface="Playfair Display" panose="00000500000000000000" pitchFamily="2" charset="0"/>
              </a:rPr>
              <a:t>Authentic decision making </a:t>
            </a:r>
          </a:p>
          <a:p>
            <a:pPr lvl="0" indent="-457200" algn="l" rtl="0">
              <a:lnSpc>
                <a:spcPct val="200000"/>
              </a:lnSpc>
              <a:spcBef>
                <a:spcPts val="0"/>
              </a:spcBef>
              <a:spcAft>
                <a:spcPts val="0"/>
              </a:spcAft>
              <a:buAutoNum type="arabicParenBoth"/>
            </a:pPr>
            <a:r>
              <a:rPr lang="en-US" sz="2000" b="1">
                <a:latin typeface="Playfair Display" panose="00000500000000000000" pitchFamily="2" charset="0"/>
              </a:rPr>
              <a:t>Universal income </a:t>
            </a:r>
          </a:p>
          <a:p>
            <a:pPr lvl="0" indent="-457200" algn="l" rtl="0">
              <a:lnSpc>
                <a:spcPct val="200000"/>
              </a:lnSpc>
              <a:spcBef>
                <a:spcPts val="0"/>
              </a:spcBef>
              <a:spcAft>
                <a:spcPts val="0"/>
              </a:spcAft>
              <a:buAutoNum type="arabicParenBoth"/>
            </a:pPr>
            <a:r>
              <a:rPr lang="en-US" sz="2000" b="1">
                <a:latin typeface="Playfair Display" panose="00000500000000000000" pitchFamily="2" charset="0"/>
              </a:rPr>
              <a:t>No wrong door approach to services </a:t>
            </a:r>
            <a:endParaRPr sz="2000">
              <a:latin typeface="Playfair Display" panose="00000500000000000000" pitchFamily="2" charset="0"/>
            </a:endParaRPr>
          </a:p>
          <a:p>
            <a:pPr marL="0" lvl="0" indent="0" algn="l" rtl="0">
              <a:lnSpc>
                <a:spcPct val="115000"/>
              </a:lnSpc>
              <a:spcBef>
                <a:spcPts val="0"/>
              </a:spcBef>
              <a:spcAft>
                <a:spcPts val="0"/>
              </a:spcAft>
              <a:buNone/>
            </a:pPr>
            <a:endParaRPr sz="14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940"/>
        <p:cNvGrpSpPr/>
        <p:nvPr/>
      </p:nvGrpSpPr>
      <p:grpSpPr>
        <a:xfrm>
          <a:off x="0" y="0"/>
          <a:ext cx="0" cy="0"/>
          <a:chOff x="0" y="0"/>
          <a:chExt cx="0" cy="0"/>
        </a:xfrm>
      </p:grpSpPr>
      <p:sp>
        <p:nvSpPr>
          <p:cNvPr id="13941" name="Google Shape;13941;p51"/>
          <p:cNvSpPr/>
          <p:nvPr/>
        </p:nvSpPr>
        <p:spPr>
          <a:xfrm>
            <a:off x="2718327" y="1836973"/>
            <a:ext cx="6113100" cy="1728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51"/>
          <p:cNvSpPr txBox="1">
            <a:spLocks noGrp="1"/>
          </p:cNvSpPr>
          <p:nvPr>
            <p:ph type="title" idx="2"/>
          </p:nvPr>
        </p:nvSpPr>
        <p:spPr>
          <a:xfrm>
            <a:off x="2580647" y="2215200"/>
            <a:ext cx="3982705"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a:t>Questions?</a:t>
            </a:r>
            <a:endParaRPr sz="540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817"/>
        <p:cNvGrpSpPr/>
        <p:nvPr/>
      </p:nvGrpSpPr>
      <p:grpSpPr>
        <a:xfrm>
          <a:off x="0" y="0"/>
          <a:ext cx="0" cy="0"/>
          <a:chOff x="0" y="0"/>
          <a:chExt cx="0" cy="0"/>
        </a:xfrm>
      </p:grpSpPr>
      <p:sp>
        <p:nvSpPr>
          <p:cNvPr id="4" name="TextBox 3">
            <a:extLst>
              <a:ext uri="{FF2B5EF4-FFF2-40B4-BE49-F238E27FC236}">
                <a16:creationId xmlns:a16="http://schemas.microsoft.com/office/drawing/2014/main" id="{C2FB8BD3-963C-A1F8-2F67-085E38E0E7B3}"/>
              </a:ext>
            </a:extLst>
          </p:cNvPr>
          <p:cNvSpPr txBox="1"/>
          <p:nvPr/>
        </p:nvSpPr>
        <p:spPr>
          <a:xfrm>
            <a:off x="4371974" y="1849112"/>
            <a:ext cx="4561473" cy="2455672"/>
          </a:xfrm>
          <a:prstGeom prst="rect">
            <a:avLst/>
          </a:prstGeom>
          <a:noFill/>
        </p:spPr>
        <p:txBody>
          <a:bodyPr wrap="square" lIns="91440" tIns="45720" rIns="91440" bIns="45720" anchor="t">
            <a:spAutoFit/>
          </a:bodyPr>
          <a:lstStyle/>
          <a:p>
            <a:pPr algn="l">
              <a:lnSpc>
                <a:spcPct val="150000"/>
              </a:lnSpc>
            </a:pPr>
            <a:r>
              <a:rPr lang="en-US" sz="1300" b="1" dirty="0">
                <a:solidFill>
                  <a:srgbClr val="242424"/>
                </a:solidFill>
                <a:effectLst/>
                <a:latin typeface="Playfair Display"/>
              </a:rPr>
              <a:t>Carmen Ochoa: </a:t>
            </a:r>
            <a:r>
              <a:rPr lang="en-US" sz="1300" b="0" dirty="0">
                <a:solidFill>
                  <a:srgbClr val="242424"/>
                </a:solidFill>
                <a:effectLst/>
                <a:latin typeface="Playfair Display"/>
              </a:rPr>
              <a:t>SJSU, Child and Adolescent </a:t>
            </a:r>
            <a:r>
              <a:rPr lang="en-US" sz="1300" b="0" dirty="0">
                <a:solidFill>
                  <a:srgbClr val="242424"/>
                </a:solidFill>
                <a:latin typeface="Playfair Display"/>
              </a:rPr>
              <a:t>D</a:t>
            </a:r>
            <a:r>
              <a:rPr lang="en-US" sz="1300" b="0" dirty="0">
                <a:solidFill>
                  <a:srgbClr val="242424"/>
                </a:solidFill>
                <a:effectLst/>
                <a:latin typeface="Playfair Display"/>
              </a:rPr>
              <a:t>evelopment</a:t>
            </a:r>
          </a:p>
          <a:p>
            <a:pPr algn="l">
              <a:lnSpc>
                <a:spcPct val="150000"/>
              </a:lnSpc>
            </a:pPr>
            <a:r>
              <a:rPr lang="en-US" sz="1300" b="1" dirty="0">
                <a:solidFill>
                  <a:srgbClr val="242424"/>
                </a:solidFill>
                <a:effectLst/>
                <a:latin typeface="Playfair Display"/>
              </a:rPr>
              <a:t>Madeline Qu: </a:t>
            </a:r>
            <a:r>
              <a:rPr lang="en-US" sz="1300" b="0" dirty="0">
                <a:solidFill>
                  <a:srgbClr val="242424"/>
                </a:solidFill>
                <a:effectLst/>
                <a:latin typeface="Playfair Display"/>
              </a:rPr>
              <a:t>SJSU, Graphic Design</a:t>
            </a:r>
          </a:p>
          <a:p>
            <a:pPr algn="l">
              <a:lnSpc>
                <a:spcPct val="150000"/>
              </a:lnSpc>
            </a:pPr>
            <a:r>
              <a:rPr lang="en-US" sz="1300" b="1" dirty="0">
                <a:solidFill>
                  <a:srgbClr val="242424"/>
                </a:solidFill>
                <a:effectLst/>
                <a:latin typeface="Playfair Display"/>
              </a:rPr>
              <a:t>Enrique Rojas Sanchez: </a:t>
            </a:r>
            <a:r>
              <a:rPr lang="en-US" sz="1300" b="0" dirty="0">
                <a:solidFill>
                  <a:srgbClr val="242424"/>
                </a:solidFill>
                <a:effectLst/>
                <a:latin typeface="Playfair Display"/>
              </a:rPr>
              <a:t>SJSU, Business Administration</a:t>
            </a:r>
          </a:p>
          <a:p>
            <a:pPr>
              <a:lnSpc>
                <a:spcPct val="150000"/>
              </a:lnSpc>
            </a:pPr>
            <a:r>
              <a:rPr lang="en-US" sz="1300" b="1" dirty="0">
                <a:solidFill>
                  <a:srgbClr val="242424"/>
                </a:solidFill>
                <a:effectLst/>
                <a:latin typeface="Playfair Display"/>
              </a:rPr>
              <a:t>Guadalupe Vazquez:</a:t>
            </a:r>
            <a:r>
              <a:rPr lang="en-US" sz="1300" dirty="0">
                <a:solidFill>
                  <a:srgbClr val="242424"/>
                </a:solidFill>
                <a:latin typeface="Playfair Display"/>
              </a:rPr>
              <a:t> UC Merced</a:t>
            </a:r>
            <a:r>
              <a:rPr lang="en-US" sz="1300" b="0" dirty="0">
                <a:solidFill>
                  <a:srgbClr val="242424"/>
                </a:solidFill>
                <a:effectLst/>
                <a:latin typeface="Playfair Display"/>
              </a:rPr>
              <a:t>, </a:t>
            </a:r>
            <a:r>
              <a:rPr lang="en-US" sz="1300" b="0" dirty="0">
                <a:solidFill>
                  <a:srgbClr val="242424"/>
                </a:solidFill>
                <a:latin typeface="Playfair Display"/>
              </a:rPr>
              <a:t>B.A. in C</a:t>
            </a:r>
            <a:r>
              <a:rPr lang="en-US" sz="1300" b="0" dirty="0">
                <a:solidFill>
                  <a:srgbClr val="242424"/>
                </a:solidFill>
                <a:effectLst/>
                <a:latin typeface="Playfair Display"/>
              </a:rPr>
              <a:t>ritical </a:t>
            </a:r>
            <a:r>
              <a:rPr lang="en-US" sz="1300" b="0" dirty="0">
                <a:solidFill>
                  <a:srgbClr val="242424"/>
                </a:solidFill>
                <a:latin typeface="Playfair Display"/>
              </a:rPr>
              <a:t>R</a:t>
            </a:r>
            <a:r>
              <a:rPr lang="en-US" sz="1300" b="0" dirty="0">
                <a:solidFill>
                  <a:srgbClr val="242424"/>
                </a:solidFill>
                <a:effectLst/>
                <a:latin typeface="Playfair Display"/>
              </a:rPr>
              <a:t>ace</a:t>
            </a:r>
            <a:r>
              <a:rPr lang="en-US" sz="1300" dirty="0">
                <a:solidFill>
                  <a:srgbClr val="242424"/>
                </a:solidFill>
                <a:latin typeface="Playfair Display"/>
              </a:rPr>
              <a:t> &amp; Ethnic Studies</a:t>
            </a:r>
            <a:endParaRPr lang="en-US" sz="1300" b="0" dirty="0">
              <a:solidFill>
                <a:srgbClr val="242424"/>
              </a:solidFill>
              <a:effectLst/>
              <a:latin typeface="Playfair Display"/>
            </a:endParaRPr>
          </a:p>
          <a:p>
            <a:pPr algn="l">
              <a:lnSpc>
                <a:spcPct val="150000"/>
              </a:lnSpc>
            </a:pPr>
            <a:r>
              <a:rPr lang="en-US" sz="1300" b="1" dirty="0">
                <a:solidFill>
                  <a:srgbClr val="242424"/>
                </a:solidFill>
                <a:effectLst/>
                <a:latin typeface="Playfair Display"/>
              </a:rPr>
              <a:t>Karla Venegas: </a:t>
            </a:r>
            <a:r>
              <a:rPr lang="en-US" sz="1300" b="0" dirty="0">
                <a:solidFill>
                  <a:srgbClr val="242424"/>
                </a:solidFill>
                <a:effectLst/>
                <a:latin typeface="Playfair Display"/>
              </a:rPr>
              <a:t>SJSU, Sociology</a:t>
            </a:r>
          </a:p>
          <a:p>
            <a:pPr>
              <a:lnSpc>
                <a:spcPct val="150000"/>
              </a:lnSpc>
            </a:pPr>
            <a:r>
              <a:rPr lang="en-US" sz="1300" b="1" dirty="0">
                <a:solidFill>
                  <a:srgbClr val="242424"/>
                </a:solidFill>
                <a:effectLst/>
                <a:latin typeface="Playfair Display"/>
              </a:rPr>
              <a:t>Natali Zepeda: </a:t>
            </a:r>
            <a:r>
              <a:rPr lang="en-US" sz="1300" b="0" dirty="0">
                <a:solidFill>
                  <a:srgbClr val="242424"/>
                </a:solidFill>
                <a:effectLst/>
                <a:latin typeface="Playfair Display"/>
              </a:rPr>
              <a:t>San Jose City College,</a:t>
            </a:r>
            <a:r>
              <a:rPr lang="en-US" sz="1300" dirty="0">
                <a:solidFill>
                  <a:srgbClr val="242424"/>
                </a:solidFill>
                <a:latin typeface="Playfair Display"/>
              </a:rPr>
              <a:t> Social Work </a:t>
            </a:r>
            <a:endParaRPr lang="en-US" sz="1300" b="0" dirty="0">
              <a:solidFill>
                <a:srgbClr val="242424"/>
              </a:solidFill>
              <a:effectLst/>
              <a:latin typeface="Playfair Display"/>
            </a:endParaRPr>
          </a:p>
          <a:p>
            <a:pPr>
              <a:lnSpc>
                <a:spcPct val="150000"/>
              </a:lnSpc>
            </a:pPr>
            <a:r>
              <a:rPr lang="en-US" sz="1300" b="1" dirty="0">
                <a:solidFill>
                  <a:srgbClr val="242424"/>
                </a:solidFill>
                <a:effectLst/>
                <a:latin typeface="Playfair Display"/>
              </a:rPr>
              <a:t>Isaac Zhang: </a:t>
            </a:r>
            <a:r>
              <a:rPr lang="en-US" sz="1300" dirty="0">
                <a:solidFill>
                  <a:srgbClr val="242424"/>
                </a:solidFill>
                <a:latin typeface="Playfair Display"/>
              </a:rPr>
              <a:t>Foothill College</a:t>
            </a:r>
            <a:r>
              <a:rPr lang="en-US" sz="1300" b="0" dirty="0">
                <a:solidFill>
                  <a:srgbClr val="242424"/>
                </a:solidFill>
                <a:latin typeface="Playfair Display"/>
              </a:rPr>
              <a:t>, </a:t>
            </a:r>
            <a:r>
              <a:rPr lang="en-US" sz="1300" b="0" dirty="0">
                <a:solidFill>
                  <a:srgbClr val="242424"/>
                </a:solidFill>
                <a:effectLst/>
                <a:latin typeface="Playfair Display"/>
              </a:rPr>
              <a:t>Political Science</a:t>
            </a:r>
          </a:p>
        </p:txBody>
      </p:sp>
      <p:sp>
        <p:nvSpPr>
          <p:cNvPr id="8" name="TextBox 7">
            <a:extLst>
              <a:ext uri="{FF2B5EF4-FFF2-40B4-BE49-F238E27FC236}">
                <a16:creationId xmlns:a16="http://schemas.microsoft.com/office/drawing/2014/main" id="{C034ED5C-C3C5-9B45-0F88-3684117FBBCA}"/>
              </a:ext>
            </a:extLst>
          </p:cNvPr>
          <p:cNvSpPr txBox="1"/>
          <p:nvPr/>
        </p:nvSpPr>
        <p:spPr>
          <a:xfrm>
            <a:off x="100484" y="1493955"/>
            <a:ext cx="4373479" cy="2155590"/>
          </a:xfrm>
          <a:prstGeom prst="rect">
            <a:avLst/>
          </a:prstGeom>
          <a:noFill/>
        </p:spPr>
        <p:txBody>
          <a:bodyPr wrap="square" lIns="91440" tIns="45720" rIns="91440" bIns="45720" anchor="t">
            <a:spAutoFit/>
          </a:bodyPr>
          <a:lstStyle/>
          <a:p>
            <a:pPr>
              <a:lnSpc>
                <a:spcPct val="150000"/>
              </a:lnSpc>
            </a:pPr>
            <a:r>
              <a:rPr lang="en-US" sz="1300" b="1" dirty="0">
                <a:solidFill>
                  <a:srgbClr val="242424"/>
                </a:solidFill>
                <a:effectLst/>
                <a:latin typeface="Playfair Display"/>
              </a:rPr>
              <a:t>Juan Beltran: </a:t>
            </a:r>
            <a:r>
              <a:rPr lang="en-US" sz="1300" b="0" dirty="0">
                <a:solidFill>
                  <a:srgbClr val="242424"/>
                </a:solidFill>
                <a:effectLst/>
                <a:latin typeface="Playfair Display"/>
              </a:rPr>
              <a:t>SFSU,</a:t>
            </a:r>
            <a:r>
              <a:rPr lang="en-US" sz="1300" dirty="0">
                <a:solidFill>
                  <a:srgbClr val="242424"/>
                </a:solidFill>
                <a:latin typeface="Playfair Display"/>
              </a:rPr>
              <a:t> B.A. in Sociology  </a:t>
            </a:r>
            <a:endParaRPr lang="en-US" sz="1300" b="0" dirty="0">
              <a:solidFill>
                <a:srgbClr val="242424"/>
              </a:solidFill>
              <a:effectLst/>
              <a:latin typeface="Playfair Display" panose="00000500000000000000" pitchFamily="2" charset="0"/>
            </a:endParaRPr>
          </a:p>
          <a:p>
            <a:pPr algn="l">
              <a:lnSpc>
                <a:spcPct val="150000"/>
              </a:lnSpc>
            </a:pPr>
            <a:r>
              <a:rPr lang="en-US" sz="1300" b="1" dirty="0">
                <a:solidFill>
                  <a:srgbClr val="242424"/>
                </a:solidFill>
                <a:effectLst/>
                <a:latin typeface="Playfair Display"/>
              </a:rPr>
              <a:t>Andrea Castro: </a:t>
            </a:r>
            <a:r>
              <a:rPr lang="en-US" sz="1300" b="0" dirty="0">
                <a:solidFill>
                  <a:srgbClr val="242424"/>
                </a:solidFill>
                <a:effectLst/>
                <a:latin typeface="Playfair Display"/>
              </a:rPr>
              <a:t>SJSU graduate student</a:t>
            </a:r>
            <a:r>
              <a:rPr lang="en-US" sz="1300" b="0" dirty="0">
                <a:solidFill>
                  <a:srgbClr val="242424"/>
                </a:solidFill>
                <a:latin typeface="Playfair Display"/>
              </a:rPr>
              <a:t> </a:t>
            </a:r>
            <a:r>
              <a:rPr lang="en-US" sz="1300" b="0" dirty="0">
                <a:solidFill>
                  <a:srgbClr val="242424"/>
                </a:solidFill>
                <a:effectLst/>
                <a:latin typeface="Playfair Display"/>
              </a:rPr>
              <a:t>in Justice </a:t>
            </a:r>
            <a:r>
              <a:rPr lang="en-US" sz="1300" b="0" dirty="0">
                <a:solidFill>
                  <a:srgbClr val="242424"/>
                </a:solidFill>
                <a:latin typeface="Playfair Display"/>
              </a:rPr>
              <a:t>S</a:t>
            </a:r>
            <a:r>
              <a:rPr lang="en-US" sz="1300" b="0" dirty="0">
                <a:solidFill>
                  <a:srgbClr val="242424"/>
                </a:solidFill>
                <a:effectLst/>
                <a:latin typeface="Playfair Display"/>
              </a:rPr>
              <a:t>tudies</a:t>
            </a:r>
          </a:p>
          <a:p>
            <a:pPr algn="l">
              <a:lnSpc>
                <a:spcPct val="150000"/>
              </a:lnSpc>
            </a:pPr>
            <a:r>
              <a:rPr lang="en-US" sz="1300" b="1" dirty="0">
                <a:solidFill>
                  <a:srgbClr val="242424"/>
                </a:solidFill>
                <a:effectLst/>
                <a:latin typeface="Playfair Display"/>
              </a:rPr>
              <a:t>Juan Coronado: </a:t>
            </a:r>
            <a:r>
              <a:rPr lang="en-US" sz="1300" b="0" dirty="0">
                <a:solidFill>
                  <a:srgbClr val="242424"/>
                </a:solidFill>
                <a:effectLst/>
                <a:latin typeface="Playfair Display"/>
              </a:rPr>
              <a:t>SJSU, Business Marketing</a:t>
            </a:r>
          </a:p>
          <a:p>
            <a:pPr algn="l">
              <a:lnSpc>
                <a:spcPct val="150000"/>
              </a:lnSpc>
            </a:pPr>
            <a:r>
              <a:rPr lang="en-US" sz="1300" b="1" dirty="0">
                <a:solidFill>
                  <a:srgbClr val="242424"/>
                </a:solidFill>
                <a:effectLst/>
                <a:latin typeface="Playfair Display"/>
              </a:rPr>
              <a:t>Britany Gutierrez: </a:t>
            </a:r>
            <a:r>
              <a:rPr lang="en-US" sz="1300" b="0" dirty="0">
                <a:solidFill>
                  <a:srgbClr val="242424"/>
                </a:solidFill>
                <a:effectLst/>
                <a:latin typeface="Playfair Display"/>
              </a:rPr>
              <a:t>SJSU, Psychology</a:t>
            </a:r>
          </a:p>
          <a:p>
            <a:pPr algn="l">
              <a:lnSpc>
                <a:spcPct val="150000"/>
              </a:lnSpc>
            </a:pPr>
            <a:r>
              <a:rPr lang="en-US" sz="1300" b="1" dirty="0">
                <a:solidFill>
                  <a:srgbClr val="242424"/>
                </a:solidFill>
                <a:effectLst/>
                <a:latin typeface="Playfair Display"/>
              </a:rPr>
              <a:t>Victor Landaverde: </a:t>
            </a:r>
            <a:r>
              <a:rPr lang="en-US" sz="1300" b="0" dirty="0">
                <a:solidFill>
                  <a:srgbClr val="242424"/>
                </a:solidFill>
                <a:effectLst/>
                <a:latin typeface="Playfair Display"/>
              </a:rPr>
              <a:t>SJSU, Criminal Justice</a:t>
            </a:r>
          </a:p>
          <a:p>
            <a:pPr algn="l">
              <a:lnSpc>
                <a:spcPct val="150000"/>
              </a:lnSpc>
            </a:pPr>
            <a:r>
              <a:rPr lang="en-US" sz="1300" b="1" dirty="0">
                <a:solidFill>
                  <a:srgbClr val="242424"/>
                </a:solidFill>
                <a:effectLst/>
                <a:latin typeface="Playfair Display"/>
              </a:rPr>
              <a:t>Maria Montoya: </a:t>
            </a:r>
            <a:r>
              <a:rPr lang="en-US" sz="1300" b="0" dirty="0">
                <a:solidFill>
                  <a:srgbClr val="242424"/>
                </a:solidFill>
                <a:effectLst/>
                <a:latin typeface="Playfair Display"/>
              </a:rPr>
              <a:t>UC Berkeley, Business Administration</a:t>
            </a:r>
          </a:p>
          <a:p>
            <a:pPr algn="l">
              <a:lnSpc>
                <a:spcPct val="150000"/>
              </a:lnSpc>
            </a:pPr>
            <a:r>
              <a:rPr lang="en-US" sz="1300" b="1" dirty="0">
                <a:solidFill>
                  <a:srgbClr val="242424"/>
                </a:solidFill>
                <a:effectLst/>
                <a:latin typeface="Playfair Display"/>
              </a:rPr>
              <a:t>Naz Nawabi: </a:t>
            </a:r>
            <a:r>
              <a:rPr lang="en-US" sz="1300" b="0" dirty="0">
                <a:solidFill>
                  <a:srgbClr val="242424"/>
                </a:solidFill>
                <a:effectLst/>
                <a:latin typeface="Playfair Display"/>
              </a:rPr>
              <a:t>SJSU, Public Health</a:t>
            </a:r>
          </a:p>
        </p:txBody>
      </p:sp>
      <p:sp>
        <p:nvSpPr>
          <p:cNvPr id="10" name="TextBox 9">
            <a:extLst>
              <a:ext uri="{FF2B5EF4-FFF2-40B4-BE49-F238E27FC236}">
                <a16:creationId xmlns:a16="http://schemas.microsoft.com/office/drawing/2014/main" id="{A9FD05DF-A85E-B6E0-CE99-18D093F18A7E}"/>
              </a:ext>
            </a:extLst>
          </p:cNvPr>
          <p:cNvSpPr txBox="1"/>
          <p:nvPr/>
        </p:nvSpPr>
        <p:spPr>
          <a:xfrm>
            <a:off x="1588168" y="679743"/>
            <a:ext cx="5967663" cy="646331"/>
          </a:xfrm>
          <a:prstGeom prst="rect">
            <a:avLst/>
          </a:prstGeom>
          <a:noFill/>
        </p:spPr>
        <p:txBody>
          <a:bodyPr wrap="square">
            <a:spAutoFit/>
          </a:bodyPr>
          <a:lstStyle/>
          <a:p>
            <a:r>
              <a:rPr lang="en-US" sz="3600" u="sng">
                <a:latin typeface="Playfair Display" panose="00000500000000000000" pitchFamily="2" charset="0"/>
              </a:rPr>
              <a:t>Cohort 6 Schools &amp; Majors </a:t>
            </a:r>
            <a:endParaRPr lang="en-US" sz="3600">
              <a:latin typeface="Playfair Display" panose="00000500000000000000" pitchFamily="2" charset="0"/>
            </a:endParaRPr>
          </a:p>
        </p:txBody>
      </p:sp>
    </p:spTree>
    <p:extLst>
      <p:ext uri="{BB962C8B-B14F-4D97-AF65-F5344CB8AC3E}">
        <p14:creationId xmlns:p14="http://schemas.microsoft.com/office/powerpoint/2010/main" val="29711829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798"/>
        <p:cNvGrpSpPr/>
        <p:nvPr/>
      </p:nvGrpSpPr>
      <p:grpSpPr>
        <a:xfrm>
          <a:off x="0" y="0"/>
          <a:ext cx="0" cy="0"/>
          <a:chOff x="0" y="0"/>
          <a:chExt cx="0" cy="0"/>
        </a:xfrm>
      </p:grpSpPr>
      <p:sp>
        <p:nvSpPr>
          <p:cNvPr id="13799" name="Google Shape;13799;p33"/>
          <p:cNvSpPr txBox="1">
            <a:spLocks noGrp="1"/>
          </p:cNvSpPr>
          <p:nvPr>
            <p:ph type="subTitle" idx="1"/>
          </p:nvPr>
        </p:nvSpPr>
        <p:spPr>
          <a:xfrm>
            <a:off x="2386584" y="2913888"/>
            <a:ext cx="34656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latin typeface="Playfair Display" panose="00000500000000000000" pitchFamily="2" charset="0"/>
              </a:rPr>
              <a:t>NAF Experience, Data, Immigrant Contributions, and Immigration Policies </a:t>
            </a:r>
            <a:endParaRPr>
              <a:latin typeface="Playfair Display" panose="00000500000000000000" pitchFamily="2" charset="0"/>
            </a:endParaRPr>
          </a:p>
        </p:txBody>
      </p:sp>
      <p:sp>
        <p:nvSpPr>
          <p:cNvPr id="13800" name="Google Shape;13800;p33"/>
          <p:cNvSpPr txBox="1">
            <a:spLocks noGrp="1"/>
          </p:cNvSpPr>
          <p:nvPr>
            <p:ph type="title" idx="2"/>
          </p:nvPr>
        </p:nvSpPr>
        <p:spPr>
          <a:xfrm>
            <a:off x="2386572" y="1988798"/>
            <a:ext cx="34656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000"/>
              <a:t>First Panel</a:t>
            </a:r>
            <a:endParaRPr sz="5000">
              <a:latin typeface="Playfair Display"/>
              <a:ea typeface="Playfair Display"/>
              <a:cs typeface="Playfair Display"/>
              <a:sym typeface="Playfair Display"/>
            </a:endParaRPr>
          </a:p>
        </p:txBody>
      </p:sp>
      <p:sp>
        <p:nvSpPr>
          <p:cNvPr id="13802" name="Google Shape;13802;p33"/>
          <p:cNvSpPr/>
          <p:nvPr/>
        </p:nvSpPr>
        <p:spPr>
          <a:xfrm>
            <a:off x="4330750" y="4253850"/>
            <a:ext cx="4251900" cy="553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r>
              <a:rPr lang="en" b="1" dirty="0">
                <a:solidFill>
                  <a:schemeClr val="dk1"/>
                </a:solidFill>
                <a:latin typeface="Playfair Display"/>
                <a:ea typeface="Playfair Display"/>
                <a:cs typeface="Playfair Display"/>
                <a:sym typeface="Playfair Display"/>
              </a:rPr>
              <a:t>Speakers:</a:t>
            </a:r>
            <a:r>
              <a:rPr lang="en" dirty="0">
                <a:solidFill>
                  <a:schemeClr val="dk1"/>
                </a:solidFill>
                <a:latin typeface="Oxygen"/>
                <a:ea typeface="Oxygen"/>
                <a:cs typeface="Oxygen"/>
                <a:sym typeface="Oxygen"/>
              </a:rPr>
              <a:t> </a:t>
            </a:r>
            <a:r>
              <a:rPr lang="en">
                <a:solidFill>
                  <a:schemeClr val="dk1"/>
                </a:solidFill>
                <a:latin typeface="Playfair Display"/>
                <a:ea typeface="Oxygen"/>
                <a:cs typeface="Oxygen"/>
                <a:sym typeface="Oxygen"/>
              </a:rPr>
              <a:t>Isaac</a:t>
            </a:r>
            <a:r>
              <a:rPr lang="en" dirty="0">
                <a:solidFill>
                  <a:schemeClr val="dk1"/>
                </a:solidFill>
                <a:latin typeface="Playfair Display"/>
                <a:ea typeface="Oxygen"/>
                <a:cs typeface="Oxygen"/>
                <a:sym typeface="Oxygen"/>
              </a:rPr>
              <a:t>, Naz, Britany, and Maria </a:t>
            </a:r>
            <a:endParaRPr>
              <a:solidFill>
                <a:schemeClr val="dk1"/>
              </a:solidFill>
              <a:latin typeface="Playfair Display" panose="00000500000000000000" pitchFamily="2" charset="0"/>
              <a:ea typeface="Oxygen"/>
              <a:cs typeface="Oxygen"/>
              <a:sym typeface="Oxygen"/>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806"/>
        <p:cNvGrpSpPr/>
        <p:nvPr/>
      </p:nvGrpSpPr>
      <p:grpSpPr>
        <a:xfrm>
          <a:off x="0" y="0"/>
          <a:ext cx="0" cy="0"/>
          <a:chOff x="0" y="0"/>
          <a:chExt cx="0" cy="0"/>
        </a:xfrm>
      </p:grpSpPr>
      <p:sp>
        <p:nvSpPr>
          <p:cNvPr id="13807" name="Google Shape;13807;p34"/>
          <p:cNvSpPr txBox="1">
            <a:spLocks noGrp="1"/>
          </p:cNvSpPr>
          <p:nvPr>
            <p:ph type="title"/>
          </p:nvPr>
        </p:nvSpPr>
        <p:spPr>
          <a:xfrm>
            <a:off x="5585375" y="1526375"/>
            <a:ext cx="2013300" cy="19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t>NAF </a:t>
            </a:r>
            <a:endParaRPr sz="3600"/>
          </a:p>
          <a:p>
            <a:pPr marL="0" lvl="0" indent="0" algn="ctr" rtl="0">
              <a:spcBef>
                <a:spcPts val="0"/>
              </a:spcBef>
              <a:spcAft>
                <a:spcPts val="0"/>
              </a:spcAft>
              <a:buNone/>
            </a:pPr>
            <a:r>
              <a:rPr lang="en" sz="3600"/>
              <a:t>Project </a:t>
            </a:r>
            <a:endParaRPr sz="3600"/>
          </a:p>
          <a:p>
            <a:pPr marL="0" lvl="0" indent="0" algn="ctr" rtl="0">
              <a:spcBef>
                <a:spcPts val="0"/>
              </a:spcBef>
              <a:spcAft>
                <a:spcPts val="0"/>
              </a:spcAft>
              <a:buNone/>
            </a:pPr>
            <a:r>
              <a:rPr lang="en" sz="3600"/>
              <a:t>2022</a:t>
            </a:r>
            <a:endParaRPr sz="3600"/>
          </a:p>
        </p:txBody>
      </p:sp>
      <p:pic>
        <p:nvPicPr>
          <p:cNvPr id="13808" name="Google Shape;13808;p34"/>
          <p:cNvPicPr preferRelativeResize="0"/>
          <p:nvPr/>
        </p:nvPicPr>
        <p:blipFill rotWithShape="1">
          <a:blip r:embed="rId3">
            <a:alphaModFix/>
          </a:blip>
          <a:srcRect l="2454" t="1392" r="2758" b="1236"/>
          <a:stretch/>
        </p:blipFill>
        <p:spPr>
          <a:xfrm>
            <a:off x="1010950" y="67750"/>
            <a:ext cx="4062474" cy="5007998"/>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812"/>
        <p:cNvGrpSpPr/>
        <p:nvPr/>
      </p:nvGrpSpPr>
      <p:grpSpPr>
        <a:xfrm>
          <a:off x="0" y="0"/>
          <a:ext cx="0" cy="0"/>
          <a:chOff x="0" y="0"/>
          <a:chExt cx="0" cy="0"/>
        </a:xfrm>
      </p:grpSpPr>
      <p:pic>
        <p:nvPicPr>
          <p:cNvPr id="13813" name="Google Shape;13813;p35"/>
          <p:cNvPicPr preferRelativeResize="0"/>
          <p:nvPr/>
        </p:nvPicPr>
        <p:blipFill rotWithShape="1">
          <a:blip r:embed="rId3">
            <a:alphaModFix/>
          </a:blip>
          <a:srcRect b="9706"/>
          <a:stretch/>
        </p:blipFill>
        <p:spPr>
          <a:xfrm>
            <a:off x="270938" y="578700"/>
            <a:ext cx="8602126" cy="39861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902"/>
        <p:cNvGrpSpPr/>
        <p:nvPr/>
      </p:nvGrpSpPr>
      <p:grpSpPr>
        <a:xfrm>
          <a:off x="0" y="0"/>
          <a:ext cx="0" cy="0"/>
          <a:chOff x="0" y="0"/>
          <a:chExt cx="0" cy="0"/>
        </a:xfrm>
      </p:grpSpPr>
      <p:sp>
        <p:nvSpPr>
          <p:cNvPr id="13903" name="Google Shape;13903;p46"/>
          <p:cNvSpPr txBox="1"/>
          <p:nvPr/>
        </p:nvSpPr>
        <p:spPr>
          <a:xfrm>
            <a:off x="6029200" y="3263125"/>
            <a:ext cx="2045100" cy="1043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latin typeface="Oxygen"/>
              <a:ea typeface="Oxygen"/>
              <a:cs typeface="Oxygen"/>
              <a:sym typeface="Oxygen"/>
            </a:endParaRPr>
          </a:p>
        </p:txBody>
      </p:sp>
      <p:pic>
        <p:nvPicPr>
          <p:cNvPr id="3" name="Picture 3" descr="Better SOI.png">
            <a:extLst>
              <a:ext uri="{FF2B5EF4-FFF2-40B4-BE49-F238E27FC236}">
                <a16:creationId xmlns:a16="http://schemas.microsoft.com/office/drawing/2014/main" id="{A3B40A3B-B73E-E40A-4AEE-C6356706662A}"/>
              </a:ext>
            </a:extLst>
          </p:cNvPr>
          <p:cNvPicPr>
            <a:picLocks noChangeAspect="1"/>
          </p:cNvPicPr>
          <p:nvPr/>
        </p:nvPicPr>
        <p:blipFill>
          <a:blip r:embed="rId3"/>
          <a:stretch>
            <a:fillRect/>
          </a:stretch>
        </p:blipFill>
        <p:spPr>
          <a:xfrm>
            <a:off x="1310054" y="402375"/>
            <a:ext cx="5933551" cy="4338750"/>
          </a:xfrm>
          <a:prstGeom prst="rect">
            <a:avLst/>
          </a:prstGeom>
        </p:spPr>
      </p:pic>
    </p:spTree>
    <p:extLst>
      <p:ext uri="{BB962C8B-B14F-4D97-AF65-F5344CB8AC3E}">
        <p14:creationId xmlns:p14="http://schemas.microsoft.com/office/powerpoint/2010/main" val="11848538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902"/>
        <p:cNvGrpSpPr/>
        <p:nvPr/>
      </p:nvGrpSpPr>
      <p:grpSpPr>
        <a:xfrm>
          <a:off x="0" y="0"/>
          <a:ext cx="0" cy="0"/>
          <a:chOff x="0" y="0"/>
          <a:chExt cx="0" cy="0"/>
        </a:xfrm>
      </p:grpSpPr>
      <p:sp>
        <p:nvSpPr>
          <p:cNvPr id="13903" name="Google Shape;13903;p46"/>
          <p:cNvSpPr txBox="1"/>
          <p:nvPr/>
        </p:nvSpPr>
        <p:spPr>
          <a:xfrm>
            <a:off x="6029200" y="3263125"/>
            <a:ext cx="2045100" cy="1043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latin typeface="Oxygen"/>
              <a:ea typeface="Oxygen"/>
              <a:cs typeface="Oxygen"/>
              <a:sym typeface="Oxygen"/>
            </a:endParaRPr>
          </a:p>
        </p:txBody>
      </p:sp>
      <p:pic>
        <p:nvPicPr>
          <p:cNvPr id="3" name="Picture 4" descr="FY 22 Annual Report Mock-up.png">
            <a:extLst>
              <a:ext uri="{FF2B5EF4-FFF2-40B4-BE49-F238E27FC236}">
                <a16:creationId xmlns:a16="http://schemas.microsoft.com/office/drawing/2014/main" id="{364BB6AC-00BB-B6B3-21DC-00C24925AAAB}"/>
              </a:ext>
            </a:extLst>
          </p:cNvPr>
          <p:cNvPicPr>
            <a:picLocks noChangeAspect="1"/>
          </p:cNvPicPr>
          <p:nvPr/>
        </p:nvPicPr>
        <p:blipFill>
          <a:blip r:embed="rId3"/>
          <a:stretch>
            <a:fillRect/>
          </a:stretch>
        </p:blipFill>
        <p:spPr>
          <a:xfrm>
            <a:off x="1083967" y="476068"/>
            <a:ext cx="6404566" cy="4197644"/>
          </a:xfrm>
          <a:prstGeom prst="rect">
            <a:avLst/>
          </a:prstGeom>
        </p:spPr>
      </p:pic>
    </p:spTree>
    <p:extLst>
      <p:ext uri="{BB962C8B-B14F-4D97-AF65-F5344CB8AC3E}">
        <p14:creationId xmlns:p14="http://schemas.microsoft.com/office/powerpoint/2010/main" val="13605797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829"/>
        <p:cNvGrpSpPr/>
        <p:nvPr/>
      </p:nvGrpSpPr>
      <p:grpSpPr>
        <a:xfrm>
          <a:off x="0" y="0"/>
          <a:ext cx="0" cy="0"/>
          <a:chOff x="0" y="0"/>
          <a:chExt cx="0" cy="0"/>
        </a:xfrm>
      </p:grpSpPr>
      <p:sp>
        <p:nvSpPr>
          <p:cNvPr id="13830" name="Google Shape;13830;p38"/>
          <p:cNvSpPr/>
          <p:nvPr/>
        </p:nvSpPr>
        <p:spPr>
          <a:xfrm>
            <a:off x="3030975" y="1818925"/>
            <a:ext cx="3273825" cy="1728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38"/>
          <p:cNvSpPr txBox="1">
            <a:spLocks noGrp="1"/>
          </p:cNvSpPr>
          <p:nvPr>
            <p:ph type="title" idx="2"/>
          </p:nvPr>
        </p:nvSpPr>
        <p:spPr>
          <a:xfrm>
            <a:off x="2707315" y="1818925"/>
            <a:ext cx="3729369" cy="71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4100"/>
              <a:t>Second Panel</a:t>
            </a:r>
            <a:endParaRPr sz="4100"/>
          </a:p>
        </p:txBody>
      </p:sp>
      <p:sp>
        <p:nvSpPr>
          <p:cNvPr id="13832" name="Google Shape;13832;p38"/>
          <p:cNvSpPr txBox="1">
            <a:spLocks noGrp="1"/>
          </p:cNvSpPr>
          <p:nvPr>
            <p:ph type="subTitle" idx="1"/>
          </p:nvPr>
        </p:nvSpPr>
        <p:spPr>
          <a:xfrm>
            <a:off x="2933403" y="2611476"/>
            <a:ext cx="34656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latin typeface="Playfair Display" panose="00000500000000000000" pitchFamily="2" charset="0"/>
              </a:rPr>
              <a:t>Overview of the project, common themes, interviews, and highlights </a:t>
            </a:r>
            <a:endParaRPr>
              <a:latin typeface="Playfair Display" panose="00000500000000000000" pitchFamily="2" charset="0"/>
            </a:endParaRPr>
          </a:p>
          <a:p>
            <a:pPr marL="0" lvl="0" indent="0" algn="l" rtl="0">
              <a:spcBef>
                <a:spcPts val="1600"/>
              </a:spcBef>
              <a:spcAft>
                <a:spcPts val="0"/>
              </a:spcAft>
              <a:buClr>
                <a:schemeClr val="dk1"/>
              </a:buClr>
              <a:buSzPts val="1100"/>
              <a:buFont typeface="Arial"/>
              <a:buNone/>
            </a:pPr>
            <a:endParaRPr sz="1500"/>
          </a:p>
          <a:p>
            <a:pPr marL="0" lvl="0" indent="0" algn="r" rtl="0">
              <a:spcBef>
                <a:spcPts val="1600"/>
              </a:spcBef>
              <a:spcAft>
                <a:spcPts val="0"/>
              </a:spcAft>
              <a:buNone/>
            </a:pPr>
            <a:endParaRPr/>
          </a:p>
        </p:txBody>
      </p:sp>
      <p:sp>
        <p:nvSpPr>
          <p:cNvPr id="13834" name="Google Shape;13834;p38"/>
          <p:cNvSpPr/>
          <p:nvPr/>
        </p:nvSpPr>
        <p:spPr>
          <a:xfrm>
            <a:off x="713225" y="4136025"/>
            <a:ext cx="4749112" cy="553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Speakers:</a:t>
            </a:r>
            <a:r>
              <a:rPr lang="en">
                <a:solidFill>
                  <a:schemeClr val="dk1"/>
                </a:solidFill>
                <a:latin typeface="Oxygen"/>
                <a:ea typeface="Oxygen"/>
                <a:cs typeface="Oxygen"/>
                <a:sym typeface="Oxygen"/>
              </a:rPr>
              <a:t> </a:t>
            </a:r>
            <a:r>
              <a:rPr lang="en">
                <a:solidFill>
                  <a:schemeClr val="dk1"/>
                </a:solidFill>
                <a:latin typeface="Playfair Display" panose="00000500000000000000" pitchFamily="2" charset="0"/>
                <a:ea typeface="Oxygen"/>
                <a:cs typeface="Oxygen"/>
                <a:sym typeface="Oxygen"/>
              </a:rPr>
              <a:t>Karla, Madeline, Juan Felipe, Victor, &amp; Andrea</a:t>
            </a:r>
            <a:endParaRPr>
              <a:solidFill>
                <a:schemeClr val="dk1"/>
              </a:solidFill>
              <a:latin typeface="Playfair Display" panose="00000500000000000000" pitchFamily="2" charset="0"/>
              <a:ea typeface="Oxygen"/>
              <a:cs typeface="Oxygen"/>
              <a:sym typeface="Oxygen"/>
            </a:endParaRPr>
          </a:p>
        </p:txBody>
      </p:sp>
    </p:spTree>
  </p:cSld>
  <p:clrMapOvr>
    <a:masterClrMapping/>
  </p:clrMapOvr>
</p:sld>
</file>

<file path=ppt/theme/theme1.xml><?xml version="1.0" encoding="utf-8"?>
<a:theme xmlns:a="http://schemas.openxmlformats.org/drawingml/2006/main" name="Calms Presentation by Slidesgo">
  <a:themeElements>
    <a:clrScheme name="Simple Light">
      <a:dk1>
        <a:srgbClr val="000000"/>
      </a:dk1>
      <a:lt1>
        <a:srgbClr val="FFFFFF"/>
      </a:lt1>
      <a:dk2>
        <a:srgbClr val="FFFFFF"/>
      </a:dk2>
      <a:lt2>
        <a:srgbClr val="FFFFFF"/>
      </a:lt2>
      <a:accent1>
        <a:srgbClr val="574F36"/>
      </a:accent1>
      <a:accent2>
        <a:srgbClr val="E69609"/>
      </a:accent2>
      <a:accent3>
        <a:srgbClr val="F8C544"/>
      </a:accent3>
      <a:accent4>
        <a:srgbClr val="F1ECD1"/>
      </a:accent4>
      <a:accent5>
        <a:srgbClr val="FFE7DD"/>
      </a:accent5>
      <a:accent6>
        <a:srgbClr val="F9ECD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210F745F58F774084CF9359F120DFF6" ma:contentTypeVersion="14" ma:contentTypeDescription="Create a new document." ma:contentTypeScope="" ma:versionID="a410f6f4f894a2544c0f20a2ad42f0db">
  <xsd:schema xmlns:xsd="http://www.w3.org/2001/XMLSchema" xmlns:xs="http://www.w3.org/2001/XMLSchema" xmlns:p="http://schemas.microsoft.com/office/2006/metadata/properties" xmlns:ns2="cb10862d-d31d-4892-8719-84c68a4999cb" xmlns:ns3="d172fa76-f981-4907-9e88-f01e38276b5e" xmlns:ns4="187efa36-90be-46c4-960a-357fd32b80b3" targetNamespace="http://schemas.microsoft.com/office/2006/metadata/properties" ma:root="true" ma:fieldsID="aa6029c784288fdfb1e9e02a8e0dda7a" ns2:_="" ns3:_="" ns4:_="">
    <xsd:import namespace="cb10862d-d31d-4892-8719-84c68a4999cb"/>
    <xsd:import namespace="d172fa76-f981-4907-9e88-f01e38276b5e"/>
    <xsd:import namespace="187efa36-90be-46c4-960a-357fd32b80b3"/>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Tags"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b10862d-d31d-4892-8719-84c68a4999c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element name="lcf76f155ced4ddcb4097134ff3c332f" ma:index="20" nillable="true" ma:taxonomy="true" ma:internalName="lcf76f155ced4ddcb4097134ff3c332f" ma:taxonomyFieldName="MediaServiceImageTags" ma:displayName="Image Tags" ma:readOnly="false" ma:fieldId="{5cf76f15-5ced-4ddc-b409-7134ff3c332f}" ma:taxonomyMulti="true" ma:sspId="cd68b31d-7985-4ff2-a8e8-2242c6be5806"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d172fa76-f981-4907-9e88-f01e38276b5e"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87efa36-90be-46c4-960a-357fd32b80b3" elementFormDefault="qualified">
    <xsd:import namespace="http://schemas.microsoft.com/office/2006/documentManagement/types"/>
    <xsd:import namespace="http://schemas.microsoft.com/office/infopath/2007/PartnerControls"/>
    <xsd:element name="TaxCatchAll" ma:index="21" nillable="true" ma:displayName="Taxonomy Catch All Column" ma:hidden="true" ma:list="{44d50060-9d14-43d7-9ca5-d9366ef093d8}" ma:internalName="TaxCatchAll" ma:showField="CatchAllData" ma:web="d172fa76-f981-4907-9e88-f01e38276b5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187efa36-90be-46c4-960a-357fd32b80b3" xsi:nil="true"/>
    <lcf76f155ced4ddcb4097134ff3c332f xmlns="cb10862d-d31d-4892-8719-84c68a4999cb">
      <Terms xmlns="http://schemas.microsoft.com/office/infopath/2007/PartnerControls"/>
    </lcf76f155ced4ddcb4097134ff3c332f>
    <SharedWithUsers xmlns="d172fa76-f981-4907-9e88-f01e38276b5e">
      <UserInfo>
        <DisplayName>Rodriguez, Zelica</DisplayName>
        <AccountId>158</AccountId>
        <AccountType/>
      </UserInfo>
      <UserInfo>
        <DisplayName>Martinez, Aundraya</DisplayName>
        <AccountId>196</AccountId>
        <AccountType/>
      </UserInfo>
      <UserInfo>
        <DisplayName>Rivera, Erika S</DisplayName>
        <AccountId>193</AccountId>
        <AccountType/>
      </UserInfo>
    </SharedWithUsers>
  </documentManagement>
</p:properties>
</file>

<file path=customXml/itemProps1.xml><?xml version="1.0" encoding="utf-8"?>
<ds:datastoreItem xmlns:ds="http://schemas.openxmlformats.org/officeDocument/2006/customXml" ds:itemID="{8F36C1EB-713A-4E76-96A0-058E9C04BA17}">
  <ds:schemaRefs>
    <ds:schemaRef ds:uri="187efa36-90be-46c4-960a-357fd32b80b3"/>
    <ds:schemaRef ds:uri="cb10862d-d31d-4892-8719-84c68a4999cb"/>
    <ds:schemaRef ds:uri="d172fa76-f981-4907-9e88-f01e38276b5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F93F8E2F-0A78-49F8-A2AE-88D08BDAEF85}">
  <ds:schemaRefs>
    <ds:schemaRef ds:uri="http://schemas.microsoft.com/sharepoint/v3/contenttype/forms"/>
  </ds:schemaRefs>
</ds:datastoreItem>
</file>

<file path=customXml/itemProps3.xml><?xml version="1.0" encoding="utf-8"?>
<ds:datastoreItem xmlns:ds="http://schemas.openxmlformats.org/officeDocument/2006/customXml" ds:itemID="{409E654F-4E6A-491B-A202-25A484F845CA}">
  <ds:schemaRefs>
    <ds:schemaRef ds:uri="187efa36-90be-46c4-960a-357fd32b80b3"/>
    <ds:schemaRef ds:uri="cb10862d-d31d-4892-8719-84c68a4999cb"/>
    <ds:schemaRef ds:uri="d172fa76-f981-4907-9e88-f01e38276b5e"/>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On-screen Show (16:9)</PresentationFormat>
  <Slides>22</Slides>
  <Notes>22</Notes>
  <HiddenSlides>0</HiddenSlides>
  <ScaleCrop>false</ScaleCrop>
  <HeadingPairs>
    <vt:vector size="4" baseType="variant">
      <vt:variant>
        <vt:lpstr>Theme</vt:lpstr>
      </vt:variant>
      <vt:variant>
        <vt:i4>1</vt:i4>
      </vt:variant>
      <vt:variant>
        <vt:lpstr>Slide Titles</vt:lpstr>
      </vt:variant>
      <vt:variant>
        <vt:i4>22</vt:i4>
      </vt:variant>
    </vt:vector>
  </HeadingPairs>
  <TitlesOfParts>
    <vt:vector size="23" baseType="lpstr">
      <vt:lpstr>Calms Presentation by Slidesgo</vt:lpstr>
      <vt:lpstr>NAF  Final Presentation</vt:lpstr>
      <vt:lpstr>Meet Our  NAF Cohort 6 2022</vt:lpstr>
      <vt:lpstr>PowerPoint Presentation</vt:lpstr>
      <vt:lpstr>First Panel</vt:lpstr>
      <vt:lpstr>NAF  Project  2022</vt:lpstr>
      <vt:lpstr>PowerPoint Presentation</vt:lpstr>
      <vt:lpstr>PowerPoint Presentation</vt:lpstr>
      <vt:lpstr>PowerPoint Presentation</vt:lpstr>
      <vt:lpstr>Second Panel</vt:lpstr>
      <vt:lpstr>Overview of NAF </vt:lpstr>
      <vt:lpstr>Research Methodology  </vt:lpstr>
      <vt:lpstr> </vt:lpstr>
      <vt:lpstr> </vt:lpstr>
      <vt:lpstr>Third Panel</vt:lpstr>
      <vt:lpstr>IMMIGRANTS ARE…  Farmers  Teachers  Essential Workers  Engineers  Valued  Respected  Welcomed </vt:lpstr>
      <vt:lpstr>Anti-Displacement   </vt:lpstr>
      <vt:lpstr>PowerPoint Presentation</vt:lpstr>
      <vt:lpstr>PowerPoint Presentation</vt:lpstr>
      <vt:lpstr>Access To Services </vt:lpstr>
      <vt:lpstr>Examples of services needed that were highlighted by our interviewees  </vt:lpstr>
      <vt:lpstr>Recommendations</vt:lpstr>
      <vt:lpstr>Questions?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NAF  Final Presentation</dc:title>
  <dc:creator>Rivera, Erika S</dc:creator>
  <cp:revision>53</cp:revision>
  <dcterms:modified xsi:type="dcterms:W3CDTF">2022-08-11T21:17:25Z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0x010100B210F745F58F774084CF9359F120DFF6</vt:lpwstr>
  </property>
  <property fmtid="{D5CDD505-2E9C-101B-9397-08002B2CF9AE}" pid="3" name="MediaServiceImageTags">
    <vt:lpwstr/>
  </property>
</Properties>
</file>