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  <p:sldMasterId id="2147483676" r:id="rId2"/>
  </p:sldMasterIdLst>
  <p:notesMasterIdLst>
    <p:notesMasterId r:id="rId30"/>
  </p:notesMasterIdLst>
  <p:sldIdLst>
    <p:sldId id="277" r:id="rId3"/>
    <p:sldId id="274" r:id="rId4"/>
    <p:sldId id="306" r:id="rId5"/>
    <p:sldId id="308" r:id="rId6"/>
    <p:sldId id="307" r:id="rId7"/>
    <p:sldId id="328" r:id="rId8"/>
    <p:sldId id="303" r:id="rId9"/>
    <p:sldId id="297" r:id="rId10"/>
    <p:sldId id="309" r:id="rId11"/>
    <p:sldId id="313" r:id="rId12"/>
    <p:sldId id="329" r:id="rId13"/>
    <p:sldId id="324" r:id="rId14"/>
    <p:sldId id="298" r:id="rId15"/>
    <p:sldId id="300" r:id="rId16"/>
    <p:sldId id="330" r:id="rId17"/>
    <p:sldId id="325" r:id="rId18"/>
    <p:sldId id="326" r:id="rId19"/>
    <p:sldId id="310" r:id="rId20"/>
    <p:sldId id="318" r:id="rId21"/>
    <p:sldId id="317" r:id="rId22"/>
    <p:sldId id="316" r:id="rId23"/>
    <p:sldId id="315" r:id="rId24"/>
    <p:sldId id="294" r:id="rId25"/>
    <p:sldId id="320" r:id="rId26"/>
    <p:sldId id="319" r:id="rId27"/>
    <p:sldId id="323" r:id="rId28"/>
    <p:sldId id="288" r:id="rId29"/>
  </p:sldIdLst>
  <p:sldSz cx="12179300" cy="9134475" type="ledger"/>
  <p:notesSz cx="7315200" cy="9601200"/>
  <p:defaultTextStyle>
    <a:defPPr>
      <a:defRPr lang="en-US"/>
    </a:defPPr>
    <a:lvl1pPr marL="0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945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889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6834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5779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4723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3668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2613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1557" algn="l" defTabSz="121788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A2C"/>
    <a:srgbClr val="789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87991" autoAdjust="0"/>
  </p:normalViewPr>
  <p:slideViewPr>
    <p:cSldViewPr>
      <p:cViewPr varScale="1">
        <p:scale>
          <a:sx n="87" d="100"/>
          <a:sy n="87" d="100"/>
        </p:scale>
        <p:origin x="1500" y="90"/>
      </p:cViewPr>
      <p:guideLst>
        <p:guide orient="horz" pos="2877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675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300"/>
            </a:lvl1pPr>
          </a:lstStyle>
          <a:p>
            <a:fld id="{BE248108-E147-4706-B4C5-5D8A218C5E3B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300"/>
            </a:lvl1pPr>
          </a:lstStyle>
          <a:p>
            <a:fld id="{2A019F69-4C3E-4160-A38F-A84C0D0F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4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19F69-4C3E-4160-A38F-A84C0D0F68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6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5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3" y="2836863"/>
            <a:ext cx="10353675" cy="195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213" y="5176838"/>
            <a:ext cx="8524875" cy="2333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0100" cy="1522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2013"/>
            <a:ext cx="10960100" cy="6027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15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5868988"/>
            <a:ext cx="10352088" cy="181451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25" y="3871913"/>
            <a:ext cx="10352088" cy="199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57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0100" cy="1522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2013"/>
            <a:ext cx="5403850" cy="60277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850" y="2132013"/>
            <a:ext cx="5403850" cy="60277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9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0100" cy="15224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4700"/>
            <a:ext cx="5380038" cy="852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7188"/>
            <a:ext cx="5380038" cy="52625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488" y="2044700"/>
            <a:ext cx="5383212" cy="852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488" y="2897188"/>
            <a:ext cx="5383212" cy="52625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60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0100" cy="1522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9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3538"/>
            <a:ext cx="4006850" cy="154781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0" y="363538"/>
            <a:ext cx="6807200" cy="77962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1350"/>
            <a:ext cx="4006850" cy="624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2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0" y="6394450"/>
            <a:ext cx="7307263" cy="75406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600" y="815975"/>
            <a:ext cx="7307263" cy="5481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600" y="7148513"/>
            <a:ext cx="7307263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80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0100" cy="1522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132013"/>
            <a:ext cx="10960100" cy="6027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2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5" y="365802"/>
            <a:ext cx="10961370" cy="1522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965" y="2131378"/>
            <a:ext cx="10961370" cy="60283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301037"/>
            <a:ext cx="121793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11499850" y="8528779"/>
            <a:ext cx="6794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610C0F0-1790-4F8F-BD38-32BFD98DC1A3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460608" y="8420955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I E T N A M E S E  A M E R I C A N  S E R V I C E  C E N T E R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9850" y="8528779"/>
            <a:ext cx="15938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8572713"/>
            <a:ext cx="1465797" cy="55485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460608" y="8758237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Meeting – February</a:t>
            </a:r>
            <a:r>
              <a:rPr lang="en-US" sz="18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15, 2019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32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675" y="365125"/>
            <a:ext cx="2740025" cy="77946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67675" cy="7794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466138"/>
            <a:ext cx="2841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8466138"/>
            <a:ext cx="3857625" cy="48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8075" y="8466138"/>
            <a:ext cx="2841625" cy="485775"/>
          </a:xfrm>
          <a:prstGeom prst="rect">
            <a:avLst/>
          </a:prstGeom>
        </p:spPr>
        <p:txBody>
          <a:bodyPr/>
          <a:lstStyle/>
          <a:p>
            <a:fld id="{E86F380A-6FAA-4EA1-AE63-EFEDD2196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1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81" y="5869747"/>
            <a:ext cx="10352405" cy="1814208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3871581"/>
            <a:ext cx="10352405" cy="19981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4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301037"/>
            <a:ext cx="121793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11499850" y="8528779"/>
            <a:ext cx="6794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610C0F0-1790-4F8F-BD38-32BFD98DC1A3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460608" y="8420955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I E T N A M E S E  A M E R I C A N  S E R V I C E  C E N T E R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9850" y="8528779"/>
            <a:ext cx="15938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8572713"/>
            <a:ext cx="1465797" cy="55485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4460608" y="8758237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Meeting – February</a:t>
            </a:r>
            <a:r>
              <a:rPr lang="en-US" sz="18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15, 2019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3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327" y="8466306"/>
            <a:ext cx="2740343" cy="48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4393" y="8466306"/>
            <a:ext cx="4110514" cy="48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1630" y="8466306"/>
            <a:ext cx="2740343" cy="486326"/>
          </a:xfrm>
          <a:prstGeom prst="rect">
            <a:avLst/>
          </a:prstGeom>
        </p:spPr>
        <p:txBody>
          <a:bodyPr/>
          <a:lstStyle/>
          <a:p>
            <a:fld id="{7742E551-5B2F-4E58-B840-942856CE6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6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78" y="1343739"/>
            <a:ext cx="11278542" cy="68836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327" y="8466306"/>
            <a:ext cx="2740343" cy="486326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4393" y="8466306"/>
            <a:ext cx="4110514" cy="486326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1630" y="8466306"/>
            <a:ext cx="2740343" cy="486326"/>
          </a:xfrm>
          <a:prstGeom prst="rect">
            <a:avLst/>
          </a:prstGeom>
        </p:spPr>
        <p:txBody>
          <a:bodyPr/>
          <a:lstStyle/>
          <a:p>
            <a:fld id="{93749435-21C3-448A-AEFB-8266CE2CC393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0381" y="584567"/>
            <a:ext cx="7542286" cy="418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998" b="1" baseline="0">
                <a:solidFill>
                  <a:srgbClr val="B0BC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SUBHEAD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0380" y="244057"/>
            <a:ext cx="7542286" cy="418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998" b="0" baseline="0">
                <a:solidFill>
                  <a:srgbClr val="7676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381" y="1125512"/>
            <a:ext cx="11278539" cy="0"/>
          </a:xfrm>
          <a:prstGeom prst="line">
            <a:avLst/>
          </a:prstGeom>
          <a:ln w="6350">
            <a:solidFill>
              <a:srgbClr val="76766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49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27" y="486327"/>
            <a:ext cx="10504646" cy="17655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327" y="2431631"/>
            <a:ext cx="5176203" cy="57957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770" y="2431631"/>
            <a:ext cx="5176203" cy="57957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327" y="8466306"/>
            <a:ext cx="2740343" cy="48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4393" y="8466306"/>
            <a:ext cx="4110514" cy="48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1630" y="8466306"/>
            <a:ext cx="2740343" cy="486326"/>
          </a:xfrm>
          <a:prstGeom prst="rect">
            <a:avLst/>
          </a:prstGeom>
        </p:spPr>
        <p:txBody>
          <a:bodyPr/>
          <a:lstStyle/>
          <a:p>
            <a:fld id="{7742E551-5B2F-4E58-B840-942856CE6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5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69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803650" y="8420955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I E T N A M E S E  A M E R I C A N  S E R V I C E  C E N T E R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46050" y="8528779"/>
            <a:ext cx="15938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8301037"/>
            <a:ext cx="121793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8572713"/>
            <a:ext cx="1465797" cy="55485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1499850" y="8528779"/>
            <a:ext cx="6794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803650" y="8758237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Meeting –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61287348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78" y="1343739"/>
            <a:ext cx="11278542" cy="68836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0381" y="584567"/>
            <a:ext cx="7542287" cy="418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998" b="1" baseline="0">
                <a:solidFill>
                  <a:srgbClr val="B0BC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SUBHEAD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0380" y="244057"/>
            <a:ext cx="7542287" cy="418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998" b="0" baseline="0">
                <a:solidFill>
                  <a:srgbClr val="7676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0382" y="1125512"/>
            <a:ext cx="11278540" cy="0"/>
          </a:xfrm>
          <a:prstGeom prst="line">
            <a:avLst/>
          </a:prstGeom>
          <a:ln w="6350">
            <a:solidFill>
              <a:srgbClr val="76766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8301037"/>
            <a:ext cx="121793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11499850" y="8528779"/>
            <a:ext cx="6794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610C0F0-1790-4F8F-BD38-32BFD98DC1A3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803650" y="8420955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I E T N A M E S E  A M E R I C A N  S E R V I C E  C E N T E R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46050" y="8528779"/>
            <a:ext cx="1593850" cy="686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8572713"/>
            <a:ext cx="1465797" cy="554856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3803650" y="8758237"/>
            <a:ext cx="81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Meeting – October 17</a:t>
            </a:r>
            <a:r>
              <a:rPr lang="en-US" sz="18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8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05799"/>
            <a:ext cx="12179300" cy="909638"/>
          </a:xfrm>
          <a:prstGeom prst="rect">
            <a:avLst/>
          </a:prstGeom>
          <a:solidFill>
            <a:srgbClr val="789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9" tIns="60894" rIns="121789" bIns="60894" spcCol="0"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ctr" defTabSz="121788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09" indent="-456709" algn="l" defTabSz="1217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35" indent="-380590" algn="l" defTabSz="121788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2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6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51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96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4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5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1.jpe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147637"/>
            <a:ext cx="12179300" cy="2514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6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VIETNAMESE AMERICAN </a:t>
            </a:r>
            <a:br>
              <a:rPr lang="en-US" sz="4000" b="1" spc="6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</a:br>
            <a:r>
              <a:rPr lang="en-US" sz="4000" b="1" spc="6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SERVICE CENTER</a:t>
            </a:r>
            <a:br>
              <a:rPr lang="en-US" sz="4000" b="1" spc="6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</a:br>
            <a:r>
              <a:rPr lang="en-US" sz="24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Trung</a:t>
            </a:r>
            <a:r>
              <a:rPr lang="en-US" sz="2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Tâm</a:t>
            </a:r>
            <a:r>
              <a:rPr lang="en-US" sz="2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Dịch</a:t>
            </a:r>
            <a:r>
              <a:rPr lang="en-US" sz="2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Vụ</a:t>
            </a:r>
            <a:r>
              <a:rPr lang="en-US" sz="2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Việt</a:t>
            </a:r>
            <a:r>
              <a:rPr lang="en-US" sz="2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Mỹ</a:t>
            </a:r>
            <a:endParaRPr lang="en-US" sz="2400" spc="3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74650" y="1976437"/>
            <a:ext cx="114300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456709" indent="-456709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535" indent="-380590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COUNTY OF SANTA CLARA</a:t>
            </a:r>
            <a:r>
              <a:rPr lang="en-US" sz="1800" b="1" spc="3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100" name="Picture 4" descr="\\MICKEY\aedis server\Projects\County of Santa Clara\2017064 - Vietnamese American Serv Ctr\2017064 - Drawings\2017064 - Rendering\04 Render Images\Community meeting\2.15\set 1_Photo - 3 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 b="13474"/>
          <a:stretch/>
        </p:blipFill>
        <p:spPr bwMode="auto">
          <a:xfrm>
            <a:off x="-4291" y="3508094"/>
            <a:ext cx="12183591" cy="47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74650" y="2509837"/>
            <a:ext cx="11430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456709" indent="-456709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535" indent="-380590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Chúc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Mừng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Năm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Mới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Tết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Kỷ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44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Hợi</a:t>
            </a:r>
            <a:r>
              <a:rPr lang="en-US" sz="44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49576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MICKEY\aedis server\Projects\County of Santa Clara\2017064 - Vietnamese American Serv Ctr\2017064 - Drawings\2017064 - Rendering\04 Render Images\Community meeting\2.15\set 1_Photo - 10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452562"/>
            <a:ext cx="1217295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1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MICKEY\aedis server\Projects\County of Santa Clara\2017064 - Vietnamese American Serv Ctr\2017064 - Drawings\2017064 - Rendering\04 Render Images\Community meeting\2.15\FF CLOS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-217067"/>
            <a:ext cx="8313738" cy="85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32850" y="223837"/>
            <a:ext cx="2398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Di </a:t>
            </a:r>
            <a:r>
              <a:rPr lang="en-US" dirty="0" err="1"/>
              <a:t>Dân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Diaspora Diagram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42050" y="452437"/>
            <a:ext cx="2590800" cy="2400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32850" y="1138237"/>
            <a:ext cx="2807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Main Entrance Doors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99050" y="1366837"/>
            <a:ext cx="3733800" cy="2590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506414" y="7463960"/>
            <a:ext cx="3521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MẶT BẰNG HIỆN TRƯỜNG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 Plan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2850" y="3119437"/>
            <a:ext cx="301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Vietnamese Coast Line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165850" y="3348037"/>
            <a:ext cx="26670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832850" y="4567237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Sóng</a:t>
            </a:r>
            <a:r>
              <a:rPr lang="en-US" dirty="0"/>
              <a:t> Di </a:t>
            </a:r>
            <a:r>
              <a:rPr lang="en-US" dirty="0" err="1"/>
              <a:t>Dân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Diaspora Waves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546850" y="4872037"/>
            <a:ext cx="2286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32850" y="6167437"/>
            <a:ext cx="2807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Main Entrance Doors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784850" y="6396037"/>
            <a:ext cx="3048000" cy="41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32850" y="2205037"/>
            <a:ext cx="2686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Điêu</a:t>
            </a:r>
            <a:r>
              <a:rPr lang="en-US" dirty="0"/>
              <a:t> </a:t>
            </a:r>
            <a:r>
              <a:rPr lang="en-US" dirty="0" err="1"/>
              <a:t>Khắc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Sculpture Art Work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99250" y="2433637"/>
            <a:ext cx="21336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4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450" y="7470040"/>
            <a:ext cx="2455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Di </a:t>
            </a:r>
            <a:r>
              <a:rPr lang="en-US" b="1" dirty="0" err="1"/>
              <a:t>Dân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Diaspora Diagram</a:t>
            </a:r>
          </a:p>
        </p:txBody>
      </p:sp>
      <p:pic>
        <p:nvPicPr>
          <p:cNvPr id="22530" name="Picture 2" descr="\\MICKEY\aedis server\Projects\County of Santa Clara\2017064 - Vietnamese American Serv Ctr\2017064 - Drawings\2017064 - Rendering\04 Render Images\Community meeting\2.15\PLAZA F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14" y="368761"/>
            <a:ext cx="6623536" cy="69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8450" y="223837"/>
            <a:ext cx="3522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Quận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Santa Clara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Santa Clara County Plaque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692282" y="452437"/>
            <a:ext cx="4226168" cy="3429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8450" y="1138237"/>
            <a:ext cx="3757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Di </a:t>
            </a:r>
            <a:r>
              <a:rPr lang="en-US" dirty="0" err="1"/>
              <a:t>Dân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Diaspora Information Plaque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84650" y="1366837"/>
            <a:ext cx="3733800" cy="251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18450" y="2052637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Cư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Icons to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Inidcate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Locations of Immigration Settlement </a:t>
            </a:r>
          </a:p>
        </p:txBody>
      </p:sp>
      <p:cxnSp>
        <p:nvCxnSpPr>
          <p:cNvPr id="11" name="Straight Arrow Connector 10"/>
          <p:cNvCxnSpPr>
            <a:endCxn id="18" idx="7"/>
          </p:cNvCxnSpPr>
          <p:nvPr/>
        </p:nvCxnSpPr>
        <p:spPr>
          <a:xfrm flipH="1">
            <a:off x="4223634" y="2281237"/>
            <a:ext cx="3694816" cy="23024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18450" y="354213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Điêu</a:t>
            </a:r>
            <a:r>
              <a:rPr lang="en-US" dirty="0"/>
              <a:t> </a:t>
            </a:r>
            <a:r>
              <a:rPr lang="en-US" dirty="0" err="1"/>
              <a:t>Khắc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Sculpture Art Work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41850" y="3770739"/>
            <a:ext cx="3276600" cy="20156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272526" y="4525535"/>
            <a:ext cx="270301" cy="2703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83249" y="4913738"/>
            <a:ext cx="321880" cy="3218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56910" y="5003973"/>
            <a:ext cx="169480" cy="1694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94050" y="4491206"/>
            <a:ext cx="169480" cy="1694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746250" y="4203656"/>
            <a:ext cx="169480" cy="1694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078974" y="4558866"/>
            <a:ext cx="169480" cy="1694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719770" y="5362398"/>
            <a:ext cx="321880" cy="3218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49951" y="4051256"/>
            <a:ext cx="321880" cy="3218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37531" y="4778588"/>
            <a:ext cx="270301" cy="2703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61749" y="5173453"/>
            <a:ext cx="270301" cy="2703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20899" y="5253037"/>
            <a:ext cx="270301" cy="2703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0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Users\tdo\Documents\Project Folder\Vietnamese American Service Center\Community Engagement 3 - 2.15.19\Images\VASC Diaspora icons Page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r="24129"/>
          <a:stretch/>
        </p:blipFill>
        <p:spPr bwMode="auto">
          <a:xfrm>
            <a:off x="1037968" y="0"/>
            <a:ext cx="2582562" cy="36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tdo\Documents\Project Folder\Vietnamese American Service Center\Community Engagement 3 - 2.15.19\Images\VASC Diaspora icons Page 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r="18861"/>
          <a:stretch/>
        </p:blipFill>
        <p:spPr bwMode="auto">
          <a:xfrm>
            <a:off x="4516905" y="41563"/>
            <a:ext cx="2953264" cy="36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tdo\Documents\Project Folder\Vietnamese American Service Center\Community Engagement 3 - 2.15.19\Images\VASC Diaspora icons Page 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1" r="20394"/>
          <a:stretch/>
        </p:blipFill>
        <p:spPr bwMode="auto">
          <a:xfrm>
            <a:off x="7994650" y="3603336"/>
            <a:ext cx="2940908" cy="36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tdo\Documents\Project Folder\Vietnamese American Service Center\Community Engagement 3 - 2.15.19\Images\VASC Diaspora icons Page 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r="19094"/>
          <a:stretch/>
        </p:blipFill>
        <p:spPr bwMode="auto">
          <a:xfrm>
            <a:off x="7978174" y="54564"/>
            <a:ext cx="3064476" cy="36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:\Users\tdo\Documents\Project Folder\Vietnamese American Service Center\Community Engagement 3 - 2.15.19\Images\VASC Diaspora icons Page 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20194"/>
          <a:stretch/>
        </p:blipFill>
        <p:spPr bwMode="auto">
          <a:xfrm>
            <a:off x="4489450" y="3576637"/>
            <a:ext cx="2897488" cy="36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98450" y="7470040"/>
            <a:ext cx="7006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Nơi</a:t>
            </a:r>
            <a:r>
              <a:rPr lang="en-US" b="1" dirty="0"/>
              <a:t> </a:t>
            </a:r>
            <a:r>
              <a:rPr lang="en-US" b="1" dirty="0" err="1"/>
              <a:t>Định</a:t>
            </a:r>
            <a:r>
              <a:rPr lang="en-US" b="1" dirty="0"/>
              <a:t> </a:t>
            </a:r>
            <a:r>
              <a:rPr lang="en-US" b="1" dirty="0" err="1"/>
              <a:t>Cư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Icons to Indicate Locations of Immigration Settlement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1657" y="3450647"/>
            <a:ext cx="1135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mẹt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321718" y="3450647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Hoa </a:t>
            </a:r>
            <a:r>
              <a:rPr lang="en-US" dirty="0" err="1"/>
              <a:t>súng</a:t>
            </a:r>
            <a:r>
              <a:rPr lang="en-US" dirty="0"/>
              <a:t> 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726383" y="3450647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Hoa </a:t>
            </a:r>
            <a:r>
              <a:rPr lang="en-US" dirty="0" err="1"/>
              <a:t>súng</a:t>
            </a:r>
            <a:r>
              <a:rPr lang="en-US" dirty="0"/>
              <a:t> 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21718" y="7001172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Hoa </a:t>
            </a:r>
            <a:r>
              <a:rPr lang="en-US" dirty="0" err="1"/>
              <a:t>sen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561979" y="7001172"/>
            <a:ext cx="189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8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do\Documents\Project Folder\Vietnamese American Service Center\Community Engagement 3 - 2.15.19\Images\Disapora Boulder Face r2 Page 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3"/>
          <a:stretch/>
        </p:blipFill>
        <p:spPr bwMode="auto">
          <a:xfrm>
            <a:off x="-847550" y="-52632"/>
            <a:ext cx="13337999" cy="66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450" y="6860440"/>
            <a:ext cx="3854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Thông</a:t>
            </a:r>
            <a:r>
              <a:rPr lang="en-US" b="1" dirty="0"/>
              <a:t> Tin Di </a:t>
            </a:r>
            <a:r>
              <a:rPr lang="en-US" b="1" dirty="0" err="1"/>
              <a:t>Dân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Diaspora Information Plaque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5450" y="1755040"/>
            <a:ext cx="1525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Bảng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endParaRPr lang="en-US" sz="1800" dirty="0"/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Bronze Plaque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3768" y="2593240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Tảng</a:t>
            </a:r>
            <a:r>
              <a:rPr lang="en-US" sz="1800" dirty="0"/>
              <a:t> </a:t>
            </a:r>
            <a:r>
              <a:rPr lang="en-US" sz="1800" dirty="0" err="1"/>
              <a:t>đá</a:t>
            </a:r>
            <a:endParaRPr lang="en-US" sz="1800" dirty="0"/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Boulder</a:t>
            </a:r>
          </a:p>
        </p:txBody>
      </p:sp>
      <p:cxnSp>
        <p:nvCxnSpPr>
          <p:cNvPr id="6" name="Straight Arrow Connector 5"/>
          <p:cNvCxnSpPr>
            <a:stCxn id="7" idx="1"/>
          </p:cNvCxnSpPr>
          <p:nvPr/>
        </p:nvCxnSpPr>
        <p:spPr>
          <a:xfrm flipH="1">
            <a:off x="5175250" y="2078206"/>
            <a:ext cx="1600200" cy="972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1"/>
          </p:cNvCxnSpPr>
          <p:nvPr/>
        </p:nvCxnSpPr>
        <p:spPr>
          <a:xfrm>
            <a:off x="6775450" y="2078206"/>
            <a:ext cx="228600" cy="2343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8604250" y="2916406"/>
            <a:ext cx="379518" cy="1886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450" y="7767637"/>
            <a:ext cx="11721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30, 1975   *   The Boat People   *   Orderly Departure Program (ODP)   *   </a:t>
            </a:r>
            <a:r>
              <a:rPr lang="en-US" sz="1200" dirty="0" err="1"/>
              <a:t>Amerasian</a:t>
            </a:r>
            <a:r>
              <a:rPr lang="en-US" sz="1200" dirty="0"/>
              <a:t> Homecoming Act (AHA)   *   Humanitarian Operations (HO)   *   Vietnamese Diaspora in the U.S.</a:t>
            </a:r>
          </a:p>
          <a:p>
            <a:r>
              <a:rPr lang="en-US" sz="1200" dirty="0"/>
              <a:t>Vietnamese Diaspora in Santa Clara County   *   Little Saigon, San Jose</a:t>
            </a:r>
          </a:p>
        </p:txBody>
      </p:sp>
    </p:spTree>
    <p:extLst>
      <p:ext uri="{BB962C8B-B14F-4D97-AF65-F5344CB8AC3E}">
        <p14:creationId xmlns:p14="http://schemas.microsoft.com/office/powerpoint/2010/main" val="2796710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8832850" y="5744325"/>
            <a:ext cx="2431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Vấn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Consulting Rooms</a:t>
            </a:r>
          </a:p>
        </p:txBody>
      </p:sp>
      <p:pic>
        <p:nvPicPr>
          <p:cNvPr id="21506" name="Picture 2" descr="\\MICKEY\aedis server\Projects\County of Santa Clara\2017064 - Vietnamese American Serv Ctr\2017064 - Drawings\2017064 - Rendering\04 Render Images\Community meeting\2.15\FF CLOSE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34451" r="19444" b="7412"/>
          <a:stretch/>
        </p:blipFill>
        <p:spPr bwMode="auto">
          <a:xfrm>
            <a:off x="774184" y="223837"/>
            <a:ext cx="7979394" cy="75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832850" y="1290637"/>
            <a:ext cx="1563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Thang </a:t>
            </a:r>
            <a:r>
              <a:rPr lang="en-US" dirty="0" err="1"/>
              <a:t>Máy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Elevator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84850" y="1519237"/>
            <a:ext cx="30480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32850" y="2128837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Cầu</a:t>
            </a:r>
            <a:r>
              <a:rPr lang="en-US" dirty="0"/>
              <a:t> Thang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Stairs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308850" y="2357437"/>
            <a:ext cx="1524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32850" y="376237"/>
            <a:ext cx="2480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b="1" dirty="0"/>
              <a:t>DIÊN HỒNG I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Diên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Hồng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Hall I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60850" y="604837"/>
            <a:ext cx="4572001" cy="6023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32850" y="3901119"/>
            <a:ext cx="3238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b="1" dirty="0"/>
              <a:t>DIÊN HỒNG II </a:t>
            </a:r>
            <a:r>
              <a:rPr lang="en-US" b="1" dirty="0" err="1"/>
              <a:t>và</a:t>
            </a:r>
            <a:r>
              <a:rPr lang="en-US" b="1" dirty="0"/>
              <a:t> III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Diên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Hồng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Hall II and III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641850" y="3996108"/>
            <a:ext cx="4191000" cy="133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832850" y="2967037"/>
            <a:ext cx="245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Sảnh</a:t>
            </a:r>
            <a:r>
              <a:rPr lang="en-US" dirty="0"/>
              <a:t> </a:t>
            </a:r>
            <a:r>
              <a:rPr lang="en-US" dirty="0" err="1"/>
              <a:t>Đợi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Lobby / Reception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089650" y="3195637"/>
            <a:ext cx="2743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32850" y="6651522"/>
            <a:ext cx="1679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Sinh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Restrooms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127250" y="6929437"/>
            <a:ext cx="6705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598269" y="7463960"/>
            <a:ext cx="1429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TẦNG 1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Floor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651251" y="3911843"/>
            <a:ext cx="990600" cy="810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832850" y="4822722"/>
            <a:ext cx="2297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Phòng</a:t>
            </a:r>
            <a:r>
              <a:rPr lang="en-US" dirty="0"/>
              <a:t> Computer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 Lab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965450" y="5051322"/>
            <a:ext cx="58674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251450" y="5972925"/>
            <a:ext cx="3581400" cy="499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46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MICKEY\aedis server\Projects\County of Santa Clara\2017064 - Vietnamese American Serv Ctr\2017064 - Drawings\2017064 - Rendering\04 Render Images\Community meeting\2.15\2ND FLOOR NO 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00037"/>
            <a:ext cx="8047019" cy="73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23423" y="7463960"/>
            <a:ext cx="180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TẦNG 2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Second Floor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2850" y="5405437"/>
            <a:ext cx="1725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Dược</a:t>
            </a:r>
            <a:r>
              <a:rPr lang="en-US" dirty="0"/>
              <a:t> </a:t>
            </a:r>
            <a:r>
              <a:rPr lang="en-US" dirty="0" err="1"/>
              <a:t>Phòng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2850" y="1678840"/>
            <a:ext cx="2589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Staff Work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74850" y="1900237"/>
            <a:ext cx="6858000" cy="1451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32850" y="376237"/>
            <a:ext cx="2717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 Rooms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46650" y="604837"/>
            <a:ext cx="3886202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32850" y="3812440"/>
            <a:ext cx="245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Sảnh</a:t>
            </a:r>
            <a:r>
              <a:rPr lang="en-US" dirty="0"/>
              <a:t> </a:t>
            </a:r>
            <a:r>
              <a:rPr lang="en-US" dirty="0" err="1"/>
              <a:t>Đợi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Lobby / Reception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613650" y="3729037"/>
            <a:ext cx="1219200" cy="2638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99250" y="5634037"/>
            <a:ext cx="2133602" cy="588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832850" y="6327040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Máu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Testing Lab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842251" y="6548437"/>
            <a:ext cx="99060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247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ICKEY\aedis server\Projects\County of Santa Clara\2017064 - Vietnamese American Serv Ctr\2017064 - Drawings\2017064 - Rendering\04 Render Images\Community meeting\2.15\3RD FLOOR fix 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0"/>
            <a:ext cx="8653428" cy="78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83173" y="7463960"/>
            <a:ext cx="1544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TẦNG 3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Third Floor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2850" y="4498240"/>
            <a:ext cx="2398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b="1" dirty="0"/>
              <a:t>VĂN LANG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Conference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613650" y="4726840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32850" y="6403240"/>
            <a:ext cx="2739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b="1" dirty="0"/>
              <a:t>ÂU LẠC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Medium Conference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13650" y="6631840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32850" y="3431440"/>
            <a:ext cx="2357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b="1" dirty="0"/>
              <a:t>HOA LƯ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Small Conference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994650" y="366004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32850" y="2364640"/>
            <a:ext cx="2589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Staff Work Area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327650" y="2593240"/>
            <a:ext cx="3505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32850" y="1297840"/>
            <a:ext cx="1686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Thượng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Terrace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175250" y="1526440"/>
            <a:ext cx="3657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32850" y="5488840"/>
            <a:ext cx="2291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Thị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Supervisory Care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013450" y="4726840"/>
            <a:ext cx="28194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3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MICKEY\aedis server\Projects\County of Santa Clara\2017064 - Vietnamese American Serv Ctr\2017064 - Drawings\2017064 - Rendering\04 Render Images\Community meeting\2.15\set 1_Photo - 8 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"/>
          <a:stretch/>
        </p:blipFill>
        <p:spPr bwMode="auto">
          <a:xfrm>
            <a:off x="6350" y="1747837"/>
            <a:ext cx="12172950" cy="65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"/>
          <a:stretch/>
        </p:blipFill>
        <p:spPr bwMode="auto">
          <a:xfrm>
            <a:off x="0" y="-80963"/>
            <a:ext cx="106618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6" b="4656"/>
          <a:stretch/>
        </p:blipFill>
        <p:spPr bwMode="auto">
          <a:xfrm>
            <a:off x="1128280" y="-119965"/>
            <a:ext cx="1379970" cy="178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9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MICKEY\aedis server\Projects\County of Santa Clara\2017064 - Vietnamese American Serv Ctr\2017064 - Drawings\2017064 - Rendering\04 Render Images\Community meeting\2.15\set 2_42 - Photo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" y="1443037"/>
            <a:ext cx="1217295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MICKEY\aedis server\Projects\County of Santa Clara\2017064 - Vietnamese American Serv Ctr\2017064 - Drawings\2017064 - Rendering\04 Render Images\Community meeting\2.15\set 1_Photo - 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2"/>
          <a:stretch/>
        </p:blipFill>
        <p:spPr bwMode="auto">
          <a:xfrm>
            <a:off x="6350" y="2631344"/>
            <a:ext cx="12172950" cy="56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870450" y="376238"/>
            <a:ext cx="7302500" cy="6095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…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(I love my mother tongue)</a:t>
            </a:r>
          </a:p>
          <a:p>
            <a:pPr algn="r"/>
            <a:endParaRPr lang="en-US" sz="24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79650" y="1062037"/>
            <a:ext cx="9893300" cy="6095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phới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bờ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… 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(I love my land)</a:t>
            </a:r>
          </a:p>
          <a:p>
            <a:pPr algn="r"/>
            <a:endParaRPr lang="en-US" sz="24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51450" y="1747837"/>
            <a:ext cx="6921500" cy="6095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phu</a:t>
            </a:r>
            <a:r>
              <a:rPr lang="en-US" sz="2400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… 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(I love my people)</a:t>
            </a:r>
          </a:p>
          <a:p>
            <a:pPr algn="r"/>
            <a:endParaRPr lang="en-US" sz="24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1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MICKEY\aedis server\Projects\County of Santa Clara\2017064 - Vietnamese American Serv Ctr\2017064 - Drawings\2017064 - Rendering\04 Render Images\Community meeting\2.15\set 2_41 - Photo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443037"/>
            <a:ext cx="1217295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66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144DF-C6E8-4732-9D48-E75FCD98E8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4"/>
          <a:stretch/>
        </p:blipFill>
        <p:spPr>
          <a:xfrm>
            <a:off x="3879850" y="4093192"/>
            <a:ext cx="8357215" cy="4207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093192"/>
            <a:ext cx="2547257" cy="371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/>
          <a:stretch/>
        </p:blipFill>
        <p:spPr bwMode="auto">
          <a:xfrm>
            <a:off x="311808" y="1158156"/>
            <a:ext cx="3448300" cy="285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F987B-12B3-44B9-9626-A8431DE53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3" r="12162" b="17475"/>
          <a:stretch/>
        </p:blipFill>
        <p:spPr>
          <a:xfrm rot="16200000">
            <a:off x="9116511" y="844715"/>
            <a:ext cx="3699879" cy="2133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38" y="1158156"/>
            <a:ext cx="3808112" cy="285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8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  <p:pic>
        <p:nvPicPr>
          <p:cNvPr id="2051" name="Picture 3" descr="\\MICKEY\aedis server\Projects\County of Santa Clara\2017064 - Vietnamese American Serv Ctr\2017064 - Drawings\2017064 - Rendering\04 Render Images\Community meeting\2.15\New Images For Presentation\MultiPurpose 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6837"/>
            <a:ext cx="12191470" cy="68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174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MICKEY\aedis server\Projects\County of Santa Clara\2017064 - Vietnamese American Serv Ctr\2017064 - Drawings\2017064 - Rendering\04 Render Images\Community meeting\2.15\set 1_Photo - 5 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6852"/>
          <a:stretch/>
        </p:blipFill>
        <p:spPr bwMode="auto">
          <a:xfrm>
            <a:off x="1729946" y="1443037"/>
            <a:ext cx="10453301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8"/>
          <a:stretch/>
        </p:blipFill>
        <p:spPr bwMode="auto">
          <a:xfrm>
            <a:off x="-12606" y="1443038"/>
            <a:ext cx="168265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48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23" y="376237"/>
            <a:ext cx="1579411" cy="40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5" y="4536985"/>
            <a:ext cx="1992894" cy="17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2" t="17022" b="5001"/>
          <a:stretch/>
        </p:blipFill>
        <p:spPr bwMode="auto">
          <a:xfrm>
            <a:off x="447276" y="376237"/>
            <a:ext cx="1983093" cy="183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r="68772" b="13298"/>
          <a:stretch/>
        </p:blipFill>
        <p:spPr bwMode="auto">
          <a:xfrm>
            <a:off x="443662" y="2281237"/>
            <a:ext cx="1986707" cy="218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2" r="22021"/>
          <a:stretch/>
        </p:blipFill>
        <p:spPr bwMode="auto">
          <a:xfrm>
            <a:off x="2537822" y="4536985"/>
            <a:ext cx="961027" cy="26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8450" y="7470040"/>
            <a:ext cx="7006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 </a:t>
            </a:r>
            <a:r>
              <a:rPr lang="en-US" b="1" dirty="0" err="1"/>
              <a:t>Hiệu</a:t>
            </a:r>
            <a:r>
              <a:rPr lang="en-US" b="1" dirty="0"/>
              <a:t> </a:t>
            </a:r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Icons to Indicate Locations of Immigration Settlement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b="11157"/>
          <a:stretch/>
        </p:blipFill>
        <p:spPr bwMode="auto">
          <a:xfrm>
            <a:off x="6803362" y="0"/>
            <a:ext cx="5375937" cy="36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0" y="2740322"/>
            <a:ext cx="2586472" cy="17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\\MICKEY\aedis server\Projects\County of Santa Clara\2017064 - Vietnamese American Serv Ctr\2017064 - Drawings\2017064 - Rendering\04 Render Images\Community meeting\2.15\set 2_45 - Photo sm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r="29219"/>
          <a:stretch/>
        </p:blipFill>
        <p:spPr bwMode="auto">
          <a:xfrm>
            <a:off x="6927850" y="3743071"/>
            <a:ext cx="5257800" cy="387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9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MICKEY\aedis server\Projects\County of Santa Clara\2017064 - Vietnamese American Serv Ctr\2017064 - Drawings\2017064 - Rendering\04 Render Images\Community meeting\2.15\set 2_44 - Photo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443037"/>
            <a:ext cx="1217295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8141" r="45787" b="67095"/>
          <a:stretch/>
        </p:blipFill>
        <p:spPr bwMode="auto">
          <a:xfrm>
            <a:off x="3879850" y="147637"/>
            <a:ext cx="1147962" cy="113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7" t="55941" r="13469" b="11951"/>
          <a:stretch/>
        </p:blipFill>
        <p:spPr bwMode="auto">
          <a:xfrm>
            <a:off x="6704212" y="164206"/>
            <a:ext cx="1110351" cy="11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6" t="29006" r="26564" b="33805"/>
          <a:stretch/>
        </p:blipFill>
        <p:spPr bwMode="auto">
          <a:xfrm>
            <a:off x="5291000" y="164206"/>
            <a:ext cx="1146027" cy="11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38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MICKEY\aedis server\Projects\County of Santa Clara\2017064 - Vietnamese American Serv Ctr\2017064 - Drawings\2017064 - Rendering\04 Render Images\Community meeting\2.15\set 2_50 - Photo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37"/>
            <a:ext cx="12172951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8529637"/>
            <a:ext cx="2057400" cy="7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6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528637"/>
            <a:ext cx="12179300" cy="8794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T H A N K  Y O U 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3650" y="8617505"/>
            <a:ext cx="172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5256" y="4278540"/>
            <a:ext cx="6541453" cy="877699"/>
          </a:xfrm>
          <a:prstGeom prst="rect">
            <a:avLst/>
          </a:prstGeom>
        </p:spPr>
        <p:txBody>
          <a:bodyPr vert="horz" lIns="121789" tIns="60894" rIns="121789" bIns="60894" rtlCol="0" anchor="t"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Question &amp; Answer Session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172974"/>
            <a:ext cx="12179300" cy="8796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88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Xin </a:t>
            </a:r>
            <a:r>
              <a:rPr lang="en-US" sz="5000" b="1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Cám</a:t>
            </a:r>
            <a:r>
              <a:rPr lang="en-US" sz="5000" b="1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Ơn</a:t>
            </a:r>
            <a:r>
              <a:rPr lang="en-US" sz="5000" b="1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Quý</a:t>
            </a:r>
            <a:r>
              <a:rPr lang="en-US" sz="5000" b="1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Quan</a:t>
            </a:r>
            <a:r>
              <a:rPr lang="en-US" sz="5000" b="1" dirty="0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Adobe Gothic Std B" pitchFamily="34" charset="-128"/>
                <a:cs typeface="Arial" panose="020B0604020202020204" pitchFamily="34" charset="0"/>
              </a:rPr>
              <a:t>Khách</a:t>
            </a:r>
            <a:endParaRPr lang="en-US" sz="5000" b="1" dirty="0">
              <a:latin typeface="Cambria" panose="02040503050406030204" pitchFamily="18" charset="0"/>
              <a:ea typeface="Adobe Gothic Std B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4450" y="5156239"/>
            <a:ext cx="20791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Đáp</a:t>
            </a:r>
            <a:endParaRPr lang="en-US" sz="3000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2" y="5862637"/>
            <a:ext cx="20716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50850" y="2205037"/>
            <a:ext cx="11201400" cy="533400"/>
          </a:xfrm>
          <a:prstGeom prst="rect">
            <a:avLst/>
          </a:prstGeom>
        </p:spPr>
        <p:txBody>
          <a:bodyPr>
            <a:noAutofit/>
          </a:bodyPr>
          <a:lstStyle>
            <a:lvl1pPr marL="456709" indent="-456709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535" indent="-380590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362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130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0251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9196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14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085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030" indent="-304472" algn="l" defTabSz="12178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Xin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Chúc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Quý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Quan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Khách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     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Năm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Mới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An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Khang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,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Thịnh</a:t>
            </a:r>
            <a:r>
              <a:rPr lang="en-US" sz="5000" b="1" spc="300" dirty="0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 </a:t>
            </a:r>
            <a:r>
              <a:rPr lang="en-US" sz="5000" b="1" spc="300" dirty="0" err="1">
                <a:solidFill>
                  <a:srgbClr val="FF0000"/>
                </a:solidFill>
                <a:latin typeface="Cambria" panose="02040503050406030204" pitchFamily="18" charset="0"/>
                <a:ea typeface="AntiqueOlive" pitchFamily="2" charset="0"/>
                <a:cs typeface="Arial" panose="020B0604020202020204" pitchFamily="34" charset="0"/>
              </a:rPr>
              <a:t>Vượng</a:t>
            </a:r>
            <a:endParaRPr lang="en-US" sz="5000" b="1" spc="300" dirty="0">
              <a:solidFill>
                <a:srgbClr val="FF0000"/>
              </a:solidFill>
              <a:latin typeface="Cambria" panose="02040503050406030204" pitchFamily="18" charset="0"/>
              <a:ea typeface="AntiqueOlive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5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44" y="2433637"/>
            <a:ext cx="2983577" cy="20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512811"/>
            <a:ext cx="3844322" cy="279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-40867"/>
            <a:ext cx="4953000" cy="73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/>
          <a:stretch/>
        </p:blipFill>
        <p:spPr bwMode="auto">
          <a:xfrm>
            <a:off x="9380908" y="4324864"/>
            <a:ext cx="2822934" cy="399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67" y="-740"/>
            <a:ext cx="1576853" cy="23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903" y="-740"/>
            <a:ext cx="2837939" cy="42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8450" y="7470040"/>
            <a:ext cx="4279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Gây</a:t>
            </a:r>
            <a:r>
              <a:rPr lang="en-US" b="1" dirty="0"/>
              <a:t> </a:t>
            </a:r>
            <a:r>
              <a:rPr lang="en-US" b="1" dirty="0" err="1"/>
              <a:t>Cảm</a:t>
            </a:r>
            <a:r>
              <a:rPr lang="en-US" b="1" dirty="0"/>
              <a:t> </a:t>
            </a:r>
            <a:r>
              <a:rPr lang="en-US" b="1" dirty="0" err="1"/>
              <a:t>Hứng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Inspiration Images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580548"/>
            <a:ext cx="2667000" cy="177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29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0"/>
            <a:ext cx="3901835" cy="572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4850" y="4284146"/>
            <a:ext cx="2301635" cy="1440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6"/>
          <a:stretch/>
        </p:blipFill>
        <p:spPr bwMode="auto">
          <a:xfrm>
            <a:off x="2119525" y="4414837"/>
            <a:ext cx="2156960" cy="296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/>
          <a:stretch/>
        </p:blipFill>
        <p:spPr bwMode="auto">
          <a:xfrm>
            <a:off x="7156450" y="0"/>
            <a:ext cx="2872704" cy="428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"/>
          <a:stretch/>
        </p:blipFill>
        <p:spPr bwMode="auto">
          <a:xfrm>
            <a:off x="10163362" y="4872037"/>
            <a:ext cx="2015938" cy="32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42" y="0"/>
            <a:ext cx="2667000" cy="16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8"/>
          <a:stretch/>
        </p:blipFill>
        <p:spPr bwMode="auto">
          <a:xfrm>
            <a:off x="4393042" y="1747837"/>
            <a:ext cx="2667000" cy="253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8450" y="7470040"/>
            <a:ext cx="4279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Gây</a:t>
            </a:r>
            <a:r>
              <a:rPr lang="en-US" b="1" dirty="0"/>
              <a:t> </a:t>
            </a:r>
            <a:r>
              <a:rPr lang="en-US" b="1" dirty="0" err="1"/>
              <a:t>Cảm</a:t>
            </a:r>
            <a:r>
              <a:rPr lang="en-US" b="1" dirty="0"/>
              <a:t> </a:t>
            </a:r>
            <a:r>
              <a:rPr lang="en-US" b="1" dirty="0" err="1"/>
              <a:t>Hứng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Inspiration Images</a:t>
            </a:r>
          </a:p>
        </p:txBody>
      </p:sp>
      <p:pic>
        <p:nvPicPr>
          <p:cNvPr id="18" name="Picture 2" descr="C:\Users\tdo\Documents\Project Folder\Vietnamese American Service Center\Community Engagement 2. 10-17-18\Back up\Lũy tre làn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17165"/>
          <a:stretch/>
        </p:blipFill>
        <p:spPr bwMode="auto">
          <a:xfrm>
            <a:off x="7156450" y="4393598"/>
            <a:ext cx="2872705" cy="24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81" y="4491037"/>
            <a:ext cx="3429000" cy="22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81" y="1157069"/>
            <a:ext cx="4343400" cy="32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-262003"/>
            <a:ext cx="3200400" cy="46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/>
          <a:stretch/>
        </p:blipFill>
        <p:spPr bwMode="auto">
          <a:xfrm>
            <a:off x="4651732" y="4491037"/>
            <a:ext cx="340864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8450" y="7470040"/>
            <a:ext cx="4279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Gây</a:t>
            </a:r>
            <a:r>
              <a:rPr lang="en-US" b="1" dirty="0"/>
              <a:t> </a:t>
            </a:r>
            <a:r>
              <a:rPr lang="en-US" b="1" dirty="0" err="1"/>
              <a:t>Cảm</a:t>
            </a:r>
            <a:r>
              <a:rPr lang="en-US" b="1" dirty="0"/>
              <a:t> </a:t>
            </a:r>
            <a:r>
              <a:rPr lang="en-US" b="1" dirty="0" err="1"/>
              <a:t>Hứng</a:t>
            </a:r>
            <a:endParaRPr lang="en-US" b="1" dirty="0"/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Inspiration Images</a:t>
            </a:r>
          </a:p>
        </p:txBody>
      </p:sp>
    </p:spTree>
    <p:extLst>
      <p:ext uri="{BB962C8B-B14F-4D97-AF65-F5344CB8AC3E}">
        <p14:creationId xmlns:p14="http://schemas.microsoft.com/office/powerpoint/2010/main" val="216535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MICKEY\aedis server\Projects\County of Santa Clara\2017064 - Vietnamese American Serv Ctr\2017064 - Drawings\2017064 - Rendering\04 Render Images\Community meeting\2.15\Plaza perspective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" y="1452562"/>
            <a:ext cx="1217295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4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MICKEY\aedis server\Projects\County of Santa Clara\2017064 - Vietnamese American Serv Ctr\2017064 - Drawings\2017064 - Rendering\04 Render Images\Community meeting\2.15\set 1_Photo - 2_tile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430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29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MICKEY\aedis server\Projects\County of Santa Clara\2017064 - Vietnamese American Serv Ctr\2017064 - Drawings\2017064 - Rendering\04 Render Images\Community meeting\2.15\set 1_Photo - 4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2"/>
            <a:ext cx="12172951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32850" y="0"/>
            <a:ext cx="3366702" cy="3424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tdo\Documents\Project Folder\Vietnamese American Service Center\Community Engagement 3 - 2.15.19\Images\Bronze Drum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223837"/>
            <a:ext cx="3087087" cy="30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441450" y="1976437"/>
            <a:ext cx="7391400" cy="1752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4464" y="1415"/>
            <a:ext cx="2994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/>
              <a:t>Trống</a:t>
            </a:r>
            <a:r>
              <a:rPr lang="en-US" sz="1600" dirty="0"/>
              <a:t> </a:t>
            </a:r>
            <a:r>
              <a:rPr lang="en-US" sz="1600" dirty="0" err="1"/>
              <a:t>Đồng</a:t>
            </a:r>
            <a:r>
              <a:rPr lang="en-US" sz="1600" dirty="0"/>
              <a:t> </a:t>
            </a:r>
            <a:r>
              <a:rPr lang="en-US" sz="1600" dirty="0" err="1"/>
              <a:t>Cổ</a:t>
            </a:r>
            <a:r>
              <a:rPr lang="en-US" sz="1600" dirty="0"/>
              <a:t> </a:t>
            </a:r>
            <a:r>
              <a:rPr lang="en-US" sz="1600" dirty="0" err="1"/>
              <a:t>Đại</a:t>
            </a:r>
            <a:endParaRPr lang="en-US" sz="1600" dirty="0"/>
          </a:p>
          <a:p>
            <a:pPr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Ancient Vietnamese Bronze Drum</a:t>
            </a:r>
          </a:p>
        </p:txBody>
      </p:sp>
    </p:spTree>
    <p:extLst>
      <p:ext uri="{BB962C8B-B14F-4D97-AF65-F5344CB8AC3E}">
        <p14:creationId xmlns:p14="http://schemas.microsoft.com/office/powerpoint/2010/main" val="322050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MICKEY\aedis server\Projects\County of Santa Clara\2017064 - Vietnamese American Serv Ctr\2017064 - Drawings\2017064 - Rendering\04 Render Images\Community meeting\2.15\set 1_Photo - 6 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1443037"/>
            <a:ext cx="12172951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do\Documents\Project Folder\Vietnamese American Service Center\Community Engagement 2. 10-17-18\Back up\Lũy tre là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17165"/>
          <a:stretch/>
        </p:blipFill>
        <p:spPr bwMode="auto">
          <a:xfrm>
            <a:off x="5556250" y="0"/>
            <a:ext cx="1600200" cy="13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31E9AE9D6935409E3D48C43CF120B4" ma:contentTypeVersion="2" ma:contentTypeDescription="Create a new document." ma:contentTypeScope="" ma:versionID="34b4d7e291d46d5852ecf9926c3a59e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dd3433b86ca7fbd1586b698a4d8d02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internalName="PublishingStartDate">
      <xsd:simpleType>
        <xsd:restriction base="dms:Unknown"/>
      </xsd:simpleType>
    </xsd:element>
    <xsd:element name="PublishingExpirationDate" ma:index="5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6C4DC8D-42AB-4C27-853F-0B4075AFBFAE}"/>
</file>

<file path=customXml/itemProps2.xml><?xml version="1.0" encoding="utf-8"?>
<ds:datastoreItem xmlns:ds="http://schemas.openxmlformats.org/officeDocument/2006/customXml" ds:itemID="{925EB6CC-A145-4142-A3BF-FBC8D4543DF1}"/>
</file>

<file path=customXml/itemProps3.xml><?xml version="1.0" encoding="utf-8"?>
<ds:datastoreItem xmlns:ds="http://schemas.openxmlformats.org/officeDocument/2006/customXml" ds:itemID="{C60F6A0C-823E-47A3-8914-3C4B54B2A6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8282</TotalTime>
  <Words>425</Words>
  <Application>Microsoft Office PowerPoint</Application>
  <PresentationFormat>Ledger Paper (11x17 in)</PresentationFormat>
  <Paragraphs>106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Title Slide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AedisArchitects.com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VASC Community Engagement Presentation 2.15.19</dc:title>
  <dc:creator>Andrew Mikkelsen</dc:creator>
  <cp:lastModifiedBy>Sifuentes, Melissa</cp:lastModifiedBy>
  <cp:revision>171</cp:revision>
  <cp:lastPrinted>2018-10-17T17:13:48Z</cp:lastPrinted>
  <dcterms:created xsi:type="dcterms:W3CDTF">2018-06-18T23:16:25Z</dcterms:created>
  <dcterms:modified xsi:type="dcterms:W3CDTF">2019-02-19T17:38:02Z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0x0101007731E9AE9D6935409E3D48C43CF120B4</vt:lpwstr>
  </property>
</Properties>
</file>